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7"/>
  </p:notesMasterIdLst>
  <p:sldIdLst>
    <p:sldId id="256" r:id="rId2"/>
    <p:sldId id="260" r:id="rId3"/>
    <p:sldId id="261" r:id="rId4"/>
    <p:sldId id="263" r:id="rId5"/>
    <p:sldId id="340" r:id="rId6"/>
    <p:sldId id="265" r:id="rId7"/>
    <p:sldId id="266" r:id="rId8"/>
    <p:sldId id="342" r:id="rId9"/>
    <p:sldId id="341" r:id="rId10"/>
    <p:sldId id="343" r:id="rId11"/>
    <p:sldId id="273" r:id="rId12"/>
    <p:sldId id="345" r:id="rId13"/>
    <p:sldId id="346" r:id="rId14"/>
    <p:sldId id="348" r:id="rId15"/>
    <p:sldId id="349" r:id="rId16"/>
    <p:sldId id="352" r:id="rId17"/>
    <p:sldId id="353" r:id="rId18"/>
    <p:sldId id="354" r:id="rId19"/>
    <p:sldId id="355" r:id="rId20"/>
    <p:sldId id="356" r:id="rId21"/>
    <p:sldId id="357" r:id="rId22"/>
    <p:sldId id="358" r:id="rId23"/>
    <p:sldId id="291" r:id="rId24"/>
    <p:sldId id="351" r:id="rId25"/>
    <p:sldId id="315" r:id="rId26"/>
  </p:sldIdLst>
  <p:sldSz cx="9144000" cy="5143500" type="screen16x9"/>
  <p:notesSz cx="6858000" cy="9144000"/>
  <p:embeddedFontLst>
    <p:embeddedFont>
      <p:font typeface="Advent Pro" panose="020B0604020202020204" charset="0"/>
      <p:regular r:id="rId28"/>
      <p:bold r:id="rId29"/>
    </p:embeddedFont>
    <p:embeddedFont>
      <p:font typeface="Advent Pro Medium" panose="020B0604020202020204" charset="0"/>
      <p:regular r:id="rId30"/>
      <p:bold r:id="rId31"/>
    </p:embeddedFont>
    <p:embeddedFont>
      <p:font typeface="Orbitron ExtraBold" panose="020B0604020202020204" charset="0"/>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DB8B2-7215-4D54-A5FC-E3323A7B1BE3}" v="3" dt="2022-12-14T20:45:56.019"/>
    <p1510:client id="{067C647E-ECF4-4DFF-8AA6-8E2C41BDE710}" v="9" dt="2022-12-15T05:00:56.303"/>
    <p1510:client id="{2B7981B3-25E9-485C-9BB2-E720C85E97CC}" v="4" dt="2023-02-15T06:44:17.285"/>
    <p1510:client id="{3330857C-790F-4917-AD73-28DD3FAC5C4E}" v="10" dt="2022-12-15T13:05:06.050"/>
    <p1510:client id="{4E4BB8B8-1022-49F2-9211-CCE62E82E070}" v="525" dt="2022-12-15T00:05:02.698"/>
    <p1510:client id="{58A7FAFA-B172-4F7A-9935-CA4AFFF6B600}" v="277" dt="2022-12-14T23:40:02.055"/>
    <p1510:client id="{6CBD4BA0-7CA0-4B48-8CDA-36F5C7B2FC17}" v="618" dt="2022-12-14T21:46:36.284"/>
    <p1510:client id="{BB496A59-8936-4EC0-A40B-DFF3D80405FB}" v="118" dt="2022-12-14T21:02:03.635"/>
    <p1510:client id="{C54EE880-8000-415E-BB6D-D0FAD37133FF}" v="1" dt="2022-12-15T23:57:12.278"/>
    <p1510:client id="{F05CD4A2-5C3B-4258-92F5-943169B99D42}" v="7" dt="2022-12-15T13:56:50.652"/>
    <p1510:client id="{F6C54FC7-8AF9-4BA4-A2DC-C045DD3821D2}" v="887" dt="2022-12-14T23:12:50.989"/>
  </p1510:revLst>
</p1510:revInfo>
</file>

<file path=ppt/tableStyles.xml><?xml version="1.0" encoding="utf-8"?>
<a:tblStyleLst xmlns:a="http://schemas.openxmlformats.org/drawingml/2006/main" def="{5B332CE1-E86E-468B-907F-1D5377EFC366}">
  <a:tblStyle styleId="{5B332CE1-E86E-468B-907F-1D5377EFC36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Belizaire" userId="S::mbbeliza@syr.edu::fc93e833-d5b2-4fdc-888d-393497505590" providerId="AD" clId="Web-{58A7FAFA-B172-4F7A-9935-CA4AFFF6B600}"/>
    <pc:docChg chg="addSld modSld">
      <pc:chgData name="Matthew Belizaire" userId="S::mbbeliza@syr.edu::fc93e833-d5b2-4fdc-888d-393497505590" providerId="AD" clId="Web-{58A7FAFA-B172-4F7A-9935-CA4AFFF6B600}" dt="2022-12-14T23:40:02.055" v="261" actId="14100"/>
      <pc:docMkLst>
        <pc:docMk/>
      </pc:docMkLst>
      <pc:sldChg chg="addSp modSp">
        <pc:chgData name="Matthew Belizaire" userId="S::mbbeliza@syr.edu::fc93e833-d5b2-4fdc-888d-393497505590" providerId="AD" clId="Web-{58A7FAFA-B172-4F7A-9935-CA4AFFF6B600}" dt="2022-12-14T23:30:32.725" v="146" actId="1076"/>
        <pc:sldMkLst>
          <pc:docMk/>
          <pc:sldMk cId="363933037" sldId="354"/>
        </pc:sldMkLst>
        <pc:spChg chg="add mod">
          <ac:chgData name="Matthew Belizaire" userId="S::mbbeliza@syr.edu::fc93e833-d5b2-4fdc-888d-393497505590" providerId="AD" clId="Web-{58A7FAFA-B172-4F7A-9935-CA4AFFF6B600}" dt="2022-12-14T23:30:32.725" v="146" actId="1076"/>
          <ac:spMkLst>
            <pc:docMk/>
            <pc:sldMk cId="363933037" sldId="354"/>
            <ac:spMk id="2" creationId="{E025148A-C25F-1F4B-6CD8-30DB7CDAB02F}"/>
          </ac:spMkLst>
        </pc:spChg>
        <pc:picChg chg="mod">
          <ac:chgData name="Matthew Belizaire" userId="S::mbbeliza@syr.edu::fc93e833-d5b2-4fdc-888d-393497505590" providerId="AD" clId="Web-{58A7FAFA-B172-4F7A-9935-CA4AFFF6B600}" dt="2022-12-14T23:25:54.436" v="61" actId="1076"/>
          <ac:picMkLst>
            <pc:docMk/>
            <pc:sldMk cId="363933037" sldId="354"/>
            <ac:picMk id="3" creationId="{744BF582-AA0A-80B4-B4F3-328E5C2582C8}"/>
          </ac:picMkLst>
        </pc:picChg>
      </pc:sldChg>
      <pc:sldChg chg="addSp delSp modSp">
        <pc:chgData name="Matthew Belizaire" userId="S::mbbeliza@syr.edu::fc93e833-d5b2-4fdc-888d-393497505590" providerId="AD" clId="Web-{58A7FAFA-B172-4F7A-9935-CA4AFFF6B600}" dt="2022-12-14T23:25:45.123" v="59" actId="1076"/>
        <pc:sldMkLst>
          <pc:docMk/>
          <pc:sldMk cId="2793997526" sldId="355"/>
        </pc:sldMkLst>
        <pc:spChg chg="mod">
          <ac:chgData name="Matthew Belizaire" userId="S::mbbeliza@syr.edu::fc93e833-d5b2-4fdc-888d-393497505590" providerId="AD" clId="Web-{58A7FAFA-B172-4F7A-9935-CA4AFFF6B600}" dt="2022-12-14T23:23:02.696" v="41"/>
          <ac:spMkLst>
            <pc:docMk/>
            <pc:sldMk cId="2793997526" sldId="355"/>
            <ac:spMk id="6" creationId="{0D2B13FC-B1F7-963E-58BB-035DB9390124}"/>
          </ac:spMkLst>
        </pc:spChg>
        <pc:spChg chg="mod">
          <ac:chgData name="Matthew Belizaire" userId="S::mbbeliza@syr.edu::fc93e833-d5b2-4fdc-888d-393497505590" providerId="AD" clId="Web-{58A7FAFA-B172-4F7A-9935-CA4AFFF6B600}" dt="2022-12-14T23:14:08.945" v="5" actId="20577"/>
          <ac:spMkLst>
            <pc:docMk/>
            <pc:sldMk cId="2793997526" sldId="355"/>
            <ac:spMk id="5749" creationId="{00000000-0000-0000-0000-000000000000}"/>
          </ac:spMkLst>
        </pc:spChg>
        <pc:picChg chg="add mod">
          <ac:chgData name="Matthew Belizaire" userId="S::mbbeliza@syr.edu::fc93e833-d5b2-4fdc-888d-393497505590" providerId="AD" clId="Web-{58A7FAFA-B172-4F7A-9935-CA4AFFF6B600}" dt="2022-12-14T23:25:45.123" v="59" actId="1076"/>
          <ac:picMkLst>
            <pc:docMk/>
            <pc:sldMk cId="2793997526" sldId="355"/>
            <ac:picMk id="2" creationId="{6E023222-F155-4B0E-2827-EC064A08A4AB}"/>
          </ac:picMkLst>
        </pc:picChg>
        <pc:picChg chg="del">
          <ac:chgData name="Matthew Belizaire" userId="S::mbbeliza@syr.edu::fc93e833-d5b2-4fdc-888d-393497505590" providerId="AD" clId="Web-{58A7FAFA-B172-4F7A-9935-CA4AFFF6B600}" dt="2022-12-14T23:14:38.321" v="6"/>
          <ac:picMkLst>
            <pc:docMk/>
            <pc:sldMk cId="2793997526" sldId="355"/>
            <ac:picMk id="3" creationId="{744BF582-AA0A-80B4-B4F3-328E5C2582C8}"/>
          </ac:picMkLst>
        </pc:picChg>
      </pc:sldChg>
      <pc:sldChg chg="addSp delSp modSp add replId">
        <pc:chgData name="Matthew Belizaire" userId="S::mbbeliza@syr.edu::fc93e833-d5b2-4fdc-888d-393497505590" providerId="AD" clId="Web-{58A7FAFA-B172-4F7A-9935-CA4AFFF6B600}" dt="2022-12-14T23:40:02.055" v="261" actId="14100"/>
        <pc:sldMkLst>
          <pc:docMk/>
          <pc:sldMk cId="1414571719" sldId="356"/>
        </pc:sldMkLst>
        <pc:spChg chg="add del mod">
          <ac:chgData name="Matthew Belizaire" userId="S::mbbeliza@syr.edu::fc93e833-d5b2-4fdc-888d-393497505590" providerId="AD" clId="Web-{58A7FAFA-B172-4F7A-9935-CA4AFFF6B600}" dt="2022-12-14T23:23:53.244" v="48"/>
          <ac:spMkLst>
            <pc:docMk/>
            <pc:sldMk cId="1414571719" sldId="356"/>
            <ac:spMk id="4" creationId="{377DB10C-958A-61CC-AFCF-229918FE614A}"/>
          </ac:spMkLst>
        </pc:spChg>
        <pc:spChg chg="mod">
          <ac:chgData name="Matthew Belizaire" userId="S::mbbeliza@syr.edu::fc93e833-d5b2-4fdc-888d-393497505590" providerId="AD" clId="Web-{58A7FAFA-B172-4F7A-9935-CA4AFFF6B600}" dt="2022-12-14T23:39:01.132" v="250" actId="20577"/>
          <ac:spMkLst>
            <pc:docMk/>
            <pc:sldMk cId="1414571719" sldId="356"/>
            <ac:spMk id="6" creationId="{0D2B13FC-B1F7-963E-58BB-035DB9390124}"/>
          </ac:spMkLst>
        </pc:spChg>
        <pc:spChg chg="add del mod">
          <ac:chgData name="Matthew Belizaire" userId="S::mbbeliza@syr.edu::fc93e833-d5b2-4fdc-888d-393497505590" providerId="AD" clId="Web-{58A7FAFA-B172-4F7A-9935-CA4AFFF6B600}" dt="2022-12-14T23:28:23.628" v="127"/>
          <ac:spMkLst>
            <pc:docMk/>
            <pc:sldMk cId="1414571719" sldId="356"/>
            <ac:spMk id="7" creationId="{D6E8DDD0-F903-4D24-66C3-AC85F7A1B718}"/>
          </ac:spMkLst>
        </pc:spChg>
        <pc:spChg chg="add del mod">
          <ac:chgData name="Matthew Belizaire" userId="S::mbbeliza@syr.edu::fc93e833-d5b2-4fdc-888d-393497505590" providerId="AD" clId="Web-{58A7FAFA-B172-4F7A-9935-CA4AFFF6B600}" dt="2022-12-14T23:29:11.254" v="131"/>
          <ac:spMkLst>
            <pc:docMk/>
            <pc:sldMk cId="1414571719" sldId="356"/>
            <ac:spMk id="8" creationId="{244ACE78-0916-E978-6CFE-BB3FC03D6983}"/>
          </ac:spMkLst>
        </pc:spChg>
        <pc:spChg chg="add del mod">
          <ac:chgData name="Matthew Belizaire" userId="S::mbbeliza@syr.edu::fc93e833-d5b2-4fdc-888d-393497505590" providerId="AD" clId="Web-{58A7FAFA-B172-4F7A-9935-CA4AFFF6B600}" dt="2022-12-14T23:24:25.542" v="53" actId="1076"/>
          <ac:spMkLst>
            <pc:docMk/>
            <pc:sldMk cId="1414571719" sldId="356"/>
            <ac:spMk id="5749" creationId="{00000000-0000-0000-0000-000000000000}"/>
          </ac:spMkLst>
        </pc:spChg>
        <pc:grpChg chg="mod">
          <ac:chgData name="Matthew Belizaire" userId="S::mbbeliza@syr.edu::fc93e833-d5b2-4fdc-888d-393497505590" providerId="AD" clId="Web-{58A7FAFA-B172-4F7A-9935-CA4AFFF6B600}" dt="2022-12-14T23:24:32.636" v="54" actId="1076"/>
          <ac:grpSpMkLst>
            <pc:docMk/>
            <pc:sldMk cId="1414571719" sldId="356"/>
            <ac:grpSpMk id="5754" creationId="{00000000-0000-0000-0000-000000000000}"/>
          </ac:grpSpMkLst>
        </pc:grpChg>
        <pc:grpChg chg="mod">
          <ac:chgData name="Matthew Belizaire" userId="S::mbbeliza@syr.edu::fc93e833-d5b2-4fdc-888d-393497505590" providerId="AD" clId="Web-{58A7FAFA-B172-4F7A-9935-CA4AFFF6B600}" dt="2022-12-14T23:24:41.621" v="55" actId="1076"/>
          <ac:grpSpMkLst>
            <pc:docMk/>
            <pc:sldMk cId="1414571719" sldId="356"/>
            <ac:grpSpMk id="5759" creationId="{00000000-0000-0000-0000-000000000000}"/>
          </ac:grpSpMkLst>
        </pc:grpChg>
        <pc:graphicFrameChg chg="add del mod modGraphic">
          <ac:chgData name="Matthew Belizaire" userId="S::mbbeliza@syr.edu::fc93e833-d5b2-4fdc-888d-393497505590" providerId="AD" clId="Web-{58A7FAFA-B172-4F7A-9935-CA4AFFF6B600}" dt="2022-12-14T23:27:15.969" v="70"/>
          <ac:graphicFrameMkLst>
            <pc:docMk/>
            <pc:sldMk cId="1414571719" sldId="356"/>
            <ac:graphicFrameMk id="5" creationId="{0905B39C-61D4-5A4E-8D27-0FCB0BDA6A85}"/>
          </ac:graphicFrameMkLst>
        </pc:graphicFrameChg>
        <pc:picChg chg="del mod">
          <ac:chgData name="Matthew Belizaire" userId="S::mbbeliza@syr.edu::fc93e833-d5b2-4fdc-888d-393497505590" providerId="AD" clId="Web-{58A7FAFA-B172-4F7A-9935-CA4AFFF6B600}" dt="2022-12-14T23:32:22.729" v="162"/>
          <ac:picMkLst>
            <pc:docMk/>
            <pc:sldMk cId="1414571719" sldId="356"/>
            <ac:picMk id="2" creationId="{6E023222-F155-4B0E-2827-EC064A08A4AB}"/>
          </ac:picMkLst>
        </pc:picChg>
        <pc:picChg chg="add mod">
          <ac:chgData name="Matthew Belizaire" userId="S::mbbeliza@syr.edu::fc93e833-d5b2-4fdc-888d-393497505590" providerId="AD" clId="Web-{58A7FAFA-B172-4F7A-9935-CA4AFFF6B600}" dt="2022-12-14T23:40:02.055" v="261" actId="14100"/>
          <ac:picMkLst>
            <pc:docMk/>
            <pc:sldMk cId="1414571719" sldId="356"/>
            <ac:picMk id="9" creationId="{F69EBE35-F746-D021-C8A5-1905B7DA8311}"/>
          </ac:picMkLst>
        </pc:picChg>
        <pc:picChg chg="add mod">
          <ac:chgData name="Matthew Belizaire" userId="S::mbbeliza@syr.edu::fc93e833-d5b2-4fdc-888d-393497505590" providerId="AD" clId="Web-{58A7FAFA-B172-4F7A-9935-CA4AFFF6B600}" dt="2022-12-14T23:39:51.461" v="258" actId="1076"/>
          <ac:picMkLst>
            <pc:docMk/>
            <pc:sldMk cId="1414571719" sldId="356"/>
            <ac:picMk id="10" creationId="{5DEDB7F4-7892-794D-DFA7-CF0C55A9960C}"/>
          </ac:picMkLst>
        </pc:picChg>
      </pc:sldChg>
    </pc:docChg>
  </pc:docChgLst>
  <pc:docChgLst>
    <pc:chgData name="Matthew Belizaire" userId="S::mbbeliza@syr.edu::fc93e833-d5b2-4fdc-888d-393497505590" providerId="AD" clId="Web-{3330857C-790F-4917-AD73-28DD3FAC5C4E}"/>
    <pc:docChg chg="modSld">
      <pc:chgData name="Matthew Belizaire" userId="S::mbbeliza@syr.edu::fc93e833-d5b2-4fdc-888d-393497505590" providerId="AD" clId="Web-{3330857C-790F-4917-AD73-28DD3FAC5C4E}" dt="2022-12-15T13:05:06.050" v="9" actId="20577"/>
      <pc:docMkLst>
        <pc:docMk/>
      </pc:docMkLst>
      <pc:sldChg chg="modSp">
        <pc:chgData name="Matthew Belizaire" userId="S::mbbeliza@syr.edu::fc93e833-d5b2-4fdc-888d-393497505590" providerId="AD" clId="Web-{3330857C-790F-4917-AD73-28DD3FAC5C4E}" dt="2022-12-15T13:05:06.050" v="9" actId="20577"/>
        <pc:sldMkLst>
          <pc:docMk/>
          <pc:sldMk cId="1337363747" sldId="348"/>
        </pc:sldMkLst>
        <pc:spChg chg="mod">
          <ac:chgData name="Matthew Belizaire" userId="S::mbbeliza@syr.edu::fc93e833-d5b2-4fdc-888d-393497505590" providerId="AD" clId="Web-{3330857C-790F-4917-AD73-28DD3FAC5C4E}" dt="2022-12-15T13:05:06.050" v="9" actId="20577"/>
          <ac:spMkLst>
            <pc:docMk/>
            <pc:sldMk cId="1337363747" sldId="348"/>
            <ac:spMk id="4" creationId="{7E20EDEB-F588-7BD9-6E22-03DAE9C38536}"/>
          </ac:spMkLst>
        </pc:spChg>
      </pc:sldChg>
    </pc:docChg>
  </pc:docChgLst>
  <pc:docChgLst>
    <pc:chgData name="Matthew Belizaire" userId="S::mbbeliza@syr.edu::fc93e833-d5b2-4fdc-888d-393497505590" providerId="AD" clId="Web-{F05CD4A2-5C3B-4258-92F5-943169B99D42}"/>
    <pc:docChg chg="modSld">
      <pc:chgData name="Matthew Belizaire" userId="S::mbbeliza@syr.edu::fc93e833-d5b2-4fdc-888d-393497505590" providerId="AD" clId="Web-{F05CD4A2-5C3B-4258-92F5-943169B99D42}" dt="2022-12-15T13:56:50.652" v="6" actId="20577"/>
      <pc:docMkLst>
        <pc:docMk/>
      </pc:docMkLst>
      <pc:sldChg chg="modSp">
        <pc:chgData name="Matthew Belizaire" userId="S::mbbeliza@syr.edu::fc93e833-d5b2-4fdc-888d-393497505590" providerId="AD" clId="Web-{F05CD4A2-5C3B-4258-92F5-943169B99D42}" dt="2022-12-15T13:56:50.652" v="6" actId="20577"/>
        <pc:sldMkLst>
          <pc:docMk/>
          <pc:sldMk cId="0" sldId="266"/>
        </pc:sldMkLst>
        <pc:spChg chg="mod">
          <ac:chgData name="Matthew Belizaire" userId="S::mbbeliza@syr.edu::fc93e833-d5b2-4fdc-888d-393497505590" providerId="AD" clId="Web-{F05CD4A2-5C3B-4258-92F5-943169B99D42}" dt="2022-12-15T13:56:50.652" v="6" actId="20577"/>
          <ac:spMkLst>
            <pc:docMk/>
            <pc:sldMk cId="0" sldId="266"/>
            <ac:spMk id="13" creationId="{E4989CC6-2400-E198-FF20-A2580F13B519}"/>
          </ac:spMkLst>
        </pc:spChg>
      </pc:sldChg>
    </pc:docChg>
  </pc:docChgLst>
  <pc:docChgLst>
    <pc:chgData name="Matthew Belizaire" userId="S::mbbeliza@syr.edu::fc93e833-d5b2-4fdc-888d-393497505590" providerId="AD" clId="Web-{067C647E-ECF4-4DFF-8AA6-8E2C41BDE710}"/>
    <pc:docChg chg="modSld">
      <pc:chgData name="Matthew Belizaire" userId="S::mbbeliza@syr.edu::fc93e833-d5b2-4fdc-888d-393497505590" providerId="AD" clId="Web-{067C647E-ECF4-4DFF-8AA6-8E2C41BDE710}" dt="2022-12-15T05:00:56.303" v="8" actId="20577"/>
      <pc:docMkLst>
        <pc:docMk/>
      </pc:docMkLst>
      <pc:sldChg chg="modSp">
        <pc:chgData name="Matthew Belizaire" userId="S::mbbeliza@syr.edu::fc93e833-d5b2-4fdc-888d-393497505590" providerId="AD" clId="Web-{067C647E-ECF4-4DFF-8AA6-8E2C41BDE710}" dt="2022-12-15T05:00:56.303" v="8" actId="20577"/>
        <pc:sldMkLst>
          <pc:docMk/>
          <pc:sldMk cId="0" sldId="261"/>
        </pc:sldMkLst>
        <pc:spChg chg="mod">
          <ac:chgData name="Matthew Belizaire" userId="S::mbbeliza@syr.edu::fc93e833-d5b2-4fdc-888d-393497505590" providerId="AD" clId="Web-{067C647E-ECF4-4DFF-8AA6-8E2C41BDE710}" dt="2022-12-15T05:00:56.303" v="8" actId="20577"/>
          <ac:spMkLst>
            <pc:docMk/>
            <pc:sldMk cId="0" sldId="261"/>
            <ac:spMk id="5726" creationId="{00000000-0000-0000-0000-000000000000}"/>
          </ac:spMkLst>
        </pc:spChg>
      </pc:sldChg>
    </pc:docChg>
  </pc:docChgLst>
  <pc:docChgLst>
    <pc:chgData name="Matthew Belizaire" userId="S::mbbeliza@syr.edu::fc93e833-d5b2-4fdc-888d-393497505590" providerId="AD" clId="Web-{2B7981B3-25E9-485C-9BB2-E720C85E97CC}"/>
    <pc:docChg chg="modSld">
      <pc:chgData name="Matthew Belizaire" userId="S::mbbeliza@syr.edu::fc93e833-d5b2-4fdc-888d-393497505590" providerId="AD" clId="Web-{2B7981B3-25E9-485C-9BB2-E720C85E97CC}" dt="2023-02-15T06:44:17.285" v="3" actId="20577"/>
      <pc:docMkLst>
        <pc:docMk/>
      </pc:docMkLst>
      <pc:sldChg chg="modSp">
        <pc:chgData name="Matthew Belizaire" userId="S::mbbeliza@syr.edu::fc93e833-d5b2-4fdc-888d-393497505590" providerId="AD" clId="Web-{2B7981B3-25E9-485C-9BB2-E720C85E97CC}" dt="2023-02-15T06:44:17.285" v="3" actId="20577"/>
        <pc:sldMkLst>
          <pc:docMk/>
          <pc:sldMk cId="892391519" sldId="351"/>
        </pc:sldMkLst>
        <pc:spChg chg="mod">
          <ac:chgData name="Matthew Belizaire" userId="S::mbbeliza@syr.edu::fc93e833-d5b2-4fdc-888d-393497505590" providerId="AD" clId="Web-{2B7981B3-25E9-485C-9BB2-E720C85E97CC}" dt="2023-02-15T06:44:17.285" v="3" actId="20577"/>
          <ac:spMkLst>
            <pc:docMk/>
            <pc:sldMk cId="892391519" sldId="351"/>
            <ac:spMk id="5" creationId="{23CE3C05-3AE4-4953-12CA-83B59032EF91}"/>
          </ac:spMkLst>
        </pc:spChg>
      </pc:sldChg>
    </pc:docChg>
  </pc:docChgLst>
  <pc:docChgLst>
    <pc:chgData name="Matthew Belizaire" userId="S::mbbeliza@syr.edu::fc93e833-d5b2-4fdc-888d-393497505590" providerId="AD" clId="Web-{C54EE880-8000-415E-BB6D-D0FAD37133FF}"/>
    <pc:docChg chg="delSld">
      <pc:chgData name="Matthew Belizaire" userId="S::mbbeliza@syr.edu::fc93e833-d5b2-4fdc-888d-393497505590" providerId="AD" clId="Web-{C54EE880-8000-415E-BB6D-D0FAD37133FF}" dt="2022-12-15T23:57:12.278" v="0"/>
      <pc:docMkLst>
        <pc:docMk/>
      </pc:docMkLst>
      <pc:sldChg chg="del">
        <pc:chgData name="Matthew Belizaire" userId="S::mbbeliza@syr.edu::fc93e833-d5b2-4fdc-888d-393497505590" providerId="AD" clId="Web-{C54EE880-8000-415E-BB6D-D0FAD37133FF}" dt="2022-12-15T23:57:12.278" v="0"/>
        <pc:sldMkLst>
          <pc:docMk/>
          <pc:sldMk cId="0" sldId="267"/>
        </pc:sldMkLst>
      </pc:sldChg>
    </pc:docChg>
  </pc:docChgLst>
  <pc:docChgLst>
    <pc:chgData name="Matthew Belizaire" userId="S::mbbeliza@syr.edu::fc93e833-d5b2-4fdc-888d-393497505590" providerId="AD" clId="Web-{6CBD4BA0-7CA0-4B48-8CDA-36F5C7B2FC17}"/>
    <pc:docChg chg="addSld delSld modSld">
      <pc:chgData name="Matthew Belizaire" userId="S::mbbeliza@syr.edu::fc93e833-d5b2-4fdc-888d-393497505590" providerId="AD" clId="Web-{6CBD4BA0-7CA0-4B48-8CDA-36F5C7B2FC17}" dt="2022-12-14T21:46:36.284" v="602" actId="1076"/>
      <pc:docMkLst>
        <pc:docMk/>
      </pc:docMkLst>
      <pc:sldChg chg="modSp">
        <pc:chgData name="Matthew Belizaire" userId="S::mbbeliza@syr.edu::fc93e833-d5b2-4fdc-888d-393497505590" providerId="AD" clId="Web-{6CBD4BA0-7CA0-4B48-8CDA-36F5C7B2FC17}" dt="2022-12-14T21:20:30.132" v="454" actId="20577"/>
        <pc:sldMkLst>
          <pc:docMk/>
          <pc:sldMk cId="1395248565" sldId="341"/>
        </pc:sldMkLst>
        <pc:spChg chg="mod">
          <ac:chgData name="Matthew Belizaire" userId="S::mbbeliza@syr.edu::fc93e833-d5b2-4fdc-888d-393497505590" providerId="AD" clId="Web-{6CBD4BA0-7CA0-4B48-8CDA-36F5C7B2FC17}" dt="2022-12-14T21:20:30.132" v="454" actId="20577"/>
          <ac:spMkLst>
            <pc:docMk/>
            <pc:sldMk cId="1395248565" sldId="341"/>
            <ac:spMk id="4" creationId="{E2338424-6EA1-15EB-D0EB-C008FDAB1A8B}"/>
          </ac:spMkLst>
        </pc:spChg>
      </pc:sldChg>
      <pc:sldChg chg="modSp">
        <pc:chgData name="Matthew Belizaire" userId="S::mbbeliza@syr.edu::fc93e833-d5b2-4fdc-888d-393497505590" providerId="AD" clId="Web-{6CBD4BA0-7CA0-4B48-8CDA-36F5C7B2FC17}" dt="2022-12-14T21:20:24.366" v="451" actId="20577"/>
        <pc:sldMkLst>
          <pc:docMk/>
          <pc:sldMk cId="1551509626" sldId="343"/>
        </pc:sldMkLst>
        <pc:spChg chg="mod">
          <ac:chgData name="Matthew Belizaire" userId="S::mbbeliza@syr.edu::fc93e833-d5b2-4fdc-888d-393497505590" providerId="AD" clId="Web-{6CBD4BA0-7CA0-4B48-8CDA-36F5C7B2FC17}" dt="2022-12-14T21:20:24.366" v="451" actId="20577"/>
          <ac:spMkLst>
            <pc:docMk/>
            <pc:sldMk cId="1551509626" sldId="343"/>
            <ac:spMk id="4" creationId="{E2338424-6EA1-15EB-D0EB-C008FDAB1A8B}"/>
          </ac:spMkLst>
        </pc:spChg>
      </pc:sldChg>
      <pc:sldChg chg="addSp delSp modSp">
        <pc:chgData name="Matthew Belizaire" userId="S::mbbeliza@syr.edu::fc93e833-d5b2-4fdc-888d-393497505590" providerId="AD" clId="Web-{6CBD4BA0-7CA0-4B48-8CDA-36F5C7B2FC17}" dt="2022-12-14T21:46:36.284" v="602" actId="1076"/>
        <pc:sldMkLst>
          <pc:docMk/>
          <pc:sldMk cId="4166047043" sldId="345"/>
        </pc:sldMkLst>
        <pc:spChg chg="add mod">
          <ac:chgData name="Matthew Belizaire" userId="S::mbbeliza@syr.edu::fc93e833-d5b2-4fdc-888d-393497505590" providerId="AD" clId="Web-{6CBD4BA0-7CA0-4B48-8CDA-36F5C7B2FC17}" dt="2022-12-14T21:40:34.852" v="525" actId="1076"/>
          <ac:spMkLst>
            <pc:docMk/>
            <pc:sldMk cId="4166047043" sldId="345"/>
            <ac:spMk id="4" creationId="{7E20EDEB-F588-7BD9-6E22-03DAE9C38536}"/>
          </ac:spMkLst>
        </pc:spChg>
        <pc:spChg chg="mod">
          <ac:chgData name="Matthew Belizaire" userId="S::mbbeliza@syr.edu::fc93e833-d5b2-4fdc-888d-393497505590" providerId="AD" clId="Web-{6CBD4BA0-7CA0-4B48-8CDA-36F5C7B2FC17}" dt="2022-12-14T21:04:56.779" v="15" actId="1076"/>
          <ac:spMkLst>
            <pc:docMk/>
            <pc:sldMk cId="4166047043" sldId="345"/>
            <ac:spMk id="6" creationId="{0D2B13FC-B1F7-963E-58BB-035DB9390124}"/>
          </ac:spMkLst>
        </pc:spChg>
        <pc:spChg chg="mod">
          <ac:chgData name="Matthew Belizaire" userId="S::mbbeliza@syr.edu::fc93e833-d5b2-4fdc-888d-393497505590" providerId="AD" clId="Web-{6CBD4BA0-7CA0-4B48-8CDA-36F5C7B2FC17}" dt="2022-12-14T21:11:51.790" v="180" actId="20577"/>
          <ac:spMkLst>
            <pc:docMk/>
            <pc:sldMk cId="4166047043" sldId="345"/>
            <ac:spMk id="5749" creationId="{00000000-0000-0000-0000-000000000000}"/>
          </ac:spMkLst>
        </pc:spChg>
        <pc:picChg chg="add del mod">
          <ac:chgData name="Matthew Belizaire" userId="S::mbbeliza@syr.edu::fc93e833-d5b2-4fdc-888d-393497505590" providerId="AD" clId="Web-{6CBD4BA0-7CA0-4B48-8CDA-36F5C7B2FC17}" dt="2022-12-14T21:04:33.637" v="11"/>
          <ac:picMkLst>
            <pc:docMk/>
            <pc:sldMk cId="4166047043" sldId="345"/>
            <ac:picMk id="2" creationId="{CD8E7C6E-78BB-2695-C60C-69829355707D}"/>
          </ac:picMkLst>
        </pc:picChg>
        <pc:picChg chg="add mod">
          <ac:chgData name="Matthew Belizaire" userId="S::mbbeliza@syr.edu::fc93e833-d5b2-4fdc-888d-393497505590" providerId="AD" clId="Web-{6CBD4BA0-7CA0-4B48-8CDA-36F5C7B2FC17}" dt="2022-12-14T21:45:58.565" v="597" actId="1076"/>
          <ac:picMkLst>
            <pc:docMk/>
            <pc:sldMk cId="4166047043" sldId="345"/>
            <ac:picMk id="5" creationId="{8411ABBE-D415-6018-9AA4-3B10DC874D3F}"/>
          </ac:picMkLst>
        </pc:picChg>
        <pc:picChg chg="add mod">
          <ac:chgData name="Matthew Belizaire" userId="S::mbbeliza@syr.edu::fc93e833-d5b2-4fdc-888d-393497505590" providerId="AD" clId="Web-{6CBD4BA0-7CA0-4B48-8CDA-36F5C7B2FC17}" dt="2022-12-14T21:46:36.284" v="602" actId="1076"/>
          <ac:picMkLst>
            <pc:docMk/>
            <pc:sldMk cId="4166047043" sldId="345"/>
            <ac:picMk id="7" creationId="{BE2CF096-1A4A-DD58-58CE-5E99D129FA9C}"/>
          </ac:picMkLst>
        </pc:picChg>
        <pc:picChg chg="del mod">
          <ac:chgData name="Matthew Belizaire" userId="S::mbbeliza@syr.edu::fc93e833-d5b2-4fdc-888d-393497505590" providerId="AD" clId="Web-{6CBD4BA0-7CA0-4B48-8CDA-36F5C7B2FC17}" dt="2022-12-14T21:39:58.070" v="514"/>
          <ac:picMkLst>
            <pc:docMk/>
            <pc:sldMk cId="4166047043" sldId="345"/>
            <ac:picMk id="8" creationId="{AC03391B-D85D-D87D-EF25-0BEF161CD618}"/>
          </ac:picMkLst>
        </pc:picChg>
        <pc:picChg chg="mod">
          <ac:chgData name="Matthew Belizaire" userId="S::mbbeliza@syr.edu::fc93e833-d5b2-4fdc-888d-393497505590" providerId="AD" clId="Web-{6CBD4BA0-7CA0-4B48-8CDA-36F5C7B2FC17}" dt="2022-12-14T21:46:02.971" v="598" actId="1076"/>
          <ac:picMkLst>
            <pc:docMk/>
            <pc:sldMk cId="4166047043" sldId="345"/>
            <ac:picMk id="9" creationId="{81AB01F2-23B9-3498-B3C4-919281B48658}"/>
          </ac:picMkLst>
        </pc:picChg>
      </pc:sldChg>
      <pc:sldChg chg="addSp delSp modSp add replId">
        <pc:chgData name="Matthew Belizaire" userId="S::mbbeliza@syr.edu::fc93e833-d5b2-4fdc-888d-393497505590" providerId="AD" clId="Web-{6CBD4BA0-7CA0-4B48-8CDA-36F5C7B2FC17}" dt="2022-12-14T21:45:10.282" v="592" actId="20577"/>
        <pc:sldMkLst>
          <pc:docMk/>
          <pc:sldMk cId="1349971857" sldId="346"/>
        </pc:sldMkLst>
        <pc:spChg chg="del mod">
          <ac:chgData name="Matthew Belizaire" userId="S::mbbeliza@syr.edu::fc93e833-d5b2-4fdc-888d-393497505590" providerId="AD" clId="Web-{6CBD4BA0-7CA0-4B48-8CDA-36F5C7B2FC17}" dt="2022-12-14T21:17:17.861" v="377"/>
          <ac:spMkLst>
            <pc:docMk/>
            <pc:sldMk cId="1349971857" sldId="346"/>
            <ac:spMk id="4" creationId="{7E20EDEB-F588-7BD9-6E22-03DAE9C38536}"/>
          </ac:spMkLst>
        </pc:spChg>
        <pc:spChg chg="mod">
          <ac:chgData name="Matthew Belizaire" userId="S::mbbeliza@syr.edu::fc93e833-d5b2-4fdc-888d-393497505590" providerId="AD" clId="Web-{6CBD4BA0-7CA0-4B48-8CDA-36F5C7B2FC17}" dt="2022-12-14T21:45:10.282" v="592" actId="20577"/>
          <ac:spMkLst>
            <pc:docMk/>
            <pc:sldMk cId="1349971857" sldId="346"/>
            <ac:spMk id="6" creationId="{0D2B13FC-B1F7-963E-58BB-035DB9390124}"/>
          </ac:spMkLst>
        </pc:spChg>
        <pc:spChg chg="add mod">
          <ac:chgData name="Matthew Belizaire" userId="S::mbbeliza@syr.edu::fc93e833-d5b2-4fdc-888d-393497505590" providerId="AD" clId="Web-{6CBD4BA0-7CA0-4B48-8CDA-36F5C7B2FC17}" dt="2022-12-14T21:43:45.435" v="538" actId="1076"/>
          <ac:spMkLst>
            <pc:docMk/>
            <pc:sldMk cId="1349971857" sldId="346"/>
            <ac:spMk id="10" creationId="{8D9C525F-03B9-D892-E72A-FF16A21E0D36}"/>
          </ac:spMkLst>
        </pc:spChg>
        <pc:spChg chg="mod">
          <ac:chgData name="Matthew Belizaire" userId="S::mbbeliza@syr.edu::fc93e833-d5b2-4fdc-888d-393497505590" providerId="AD" clId="Web-{6CBD4BA0-7CA0-4B48-8CDA-36F5C7B2FC17}" dt="2022-12-14T21:11:58.306" v="185" actId="20577"/>
          <ac:spMkLst>
            <pc:docMk/>
            <pc:sldMk cId="1349971857" sldId="346"/>
            <ac:spMk id="5749" creationId="{00000000-0000-0000-0000-000000000000}"/>
          </ac:spMkLst>
        </pc:spChg>
        <pc:grpChg chg="mod">
          <ac:chgData name="Matthew Belizaire" userId="S::mbbeliza@syr.edu::fc93e833-d5b2-4fdc-888d-393497505590" providerId="AD" clId="Web-{6CBD4BA0-7CA0-4B48-8CDA-36F5C7B2FC17}" dt="2022-12-14T21:09:40.318" v="149" actId="1076"/>
          <ac:grpSpMkLst>
            <pc:docMk/>
            <pc:sldMk cId="1349971857" sldId="346"/>
            <ac:grpSpMk id="5754" creationId="{00000000-0000-0000-0000-000000000000}"/>
          </ac:grpSpMkLst>
        </pc:grpChg>
        <pc:grpChg chg="mod">
          <ac:chgData name="Matthew Belizaire" userId="S::mbbeliza@syr.edu::fc93e833-d5b2-4fdc-888d-393497505590" providerId="AD" clId="Web-{6CBD4BA0-7CA0-4B48-8CDA-36F5C7B2FC17}" dt="2022-12-14T21:09:52.224" v="151" actId="1076"/>
          <ac:grpSpMkLst>
            <pc:docMk/>
            <pc:sldMk cId="1349971857" sldId="346"/>
            <ac:grpSpMk id="5759" creationId="{00000000-0000-0000-0000-000000000000}"/>
          </ac:grpSpMkLst>
        </pc:grpChg>
        <pc:graphicFrameChg chg="add del mod modGraphic">
          <ac:chgData name="Matthew Belizaire" userId="S::mbbeliza@syr.edu::fc93e833-d5b2-4fdc-888d-393497505590" providerId="AD" clId="Web-{6CBD4BA0-7CA0-4B48-8CDA-36F5C7B2FC17}" dt="2022-12-14T21:44:59.626" v="590"/>
          <ac:graphicFrameMkLst>
            <pc:docMk/>
            <pc:sldMk cId="1349971857" sldId="346"/>
            <ac:graphicFrameMk id="12" creationId="{B1FB24EC-69BE-EE4F-BB8B-7CA7FF94F7C5}"/>
          </ac:graphicFrameMkLst>
        </pc:graphicFrameChg>
        <pc:picChg chg="add mod">
          <ac:chgData name="Matthew Belizaire" userId="S::mbbeliza@syr.edu::fc93e833-d5b2-4fdc-888d-393497505590" providerId="AD" clId="Web-{6CBD4BA0-7CA0-4B48-8CDA-36F5C7B2FC17}" dt="2022-12-14T21:44:01.515" v="542" actId="1076"/>
          <ac:picMkLst>
            <pc:docMk/>
            <pc:sldMk cId="1349971857" sldId="346"/>
            <ac:picMk id="2" creationId="{757A95FD-E06F-5B7B-091B-B0966A50DA89}"/>
          </ac:picMkLst>
        </pc:picChg>
        <pc:picChg chg="add del">
          <ac:chgData name="Matthew Belizaire" userId="S::mbbeliza@syr.edu::fc93e833-d5b2-4fdc-888d-393497505590" providerId="AD" clId="Web-{6CBD4BA0-7CA0-4B48-8CDA-36F5C7B2FC17}" dt="2022-12-14T21:13:52.277" v="238"/>
          <ac:picMkLst>
            <pc:docMk/>
            <pc:sldMk cId="1349971857" sldId="346"/>
            <ac:picMk id="3" creationId="{E10FAB54-02CE-18BF-393C-11AE7C822430}"/>
          </ac:picMkLst>
        </pc:picChg>
        <pc:picChg chg="add mod">
          <ac:chgData name="Matthew Belizaire" userId="S::mbbeliza@syr.edu::fc93e833-d5b2-4fdc-888d-393497505590" providerId="AD" clId="Web-{6CBD4BA0-7CA0-4B48-8CDA-36F5C7B2FC17}" dt="2022-12-14T21:43:48.560" v="539" actId="1076"/>
          <ac:picMkLst>
            <pc:docMk/>
            <pc:sldMk cId="1349971857" sldId="346"/>
            <ac:picMk id="5" creationId="{7152C979-BF81-2F95-D3BE-62F200740A53}"/>
          </ac:picMkLst>
        </pc:picChg>
        <pc:picChg chg="del">
          <ac:chgData name="Matthew Belizaire" userId="S::mbbeliza@syr.edu::fc93e833-d5b2-4fdc-888d-393497505590" providerId="AD" clId="Web-{6CBD4BA0-7CA0-4B48-8CDA-36F5C7B2FC17}" dt="2022-12-14T21:10:46.147" v="153"/>
          <ac:picMkLst>
            <pc:docMk/>
            <pc:sldMk cId="1349971857" sldId="346"/>
            <ac:picMk id="8" creationId="{AC03391B-D85D-D87D-EF25-0BEF161CD618}"/>
          </ac:picMkLst>
        </pc:picChg>
        <pc:picChg chg="del">
          <ac:chgData name="Matthew Belizaire" userId="S::mbbeliza@syr.edu::fc93e833-d5b2-4fdc-888d-393497505590" providerId="AD" clId="Web-{6CBD4BA0-7CA0-4B48-8CDA-36F5C7B2FC17}" dt="2022-12-14T21:10:45.241" v="152"/>
          <ac:picMkLst>
            <pc:docMk/>
            <pc:sldMk cId="1349971857" sldId="346"/>
            <ac:picMk id="9" creationId="{81AB01F2-23B9-3498-B3C4-919281B48658}"/>
          </ac:picMkLst>
        </pc:picChg>
        <pc:picChg chg="add mod">
          <ac:chgData name="Matthew Belizaire" userId="S::mbbeliza@syr.edu::fc93e833-d5b2-4fdc-888d-393497505590" providerId="AD" clId="Web-{6CBD4BA0-7CA0-4B48-8CDA-36F5C7B2FC17}" dt="2022-12-14T21:43:56.982" v="541" actId="14100"/>
          <ac:picMkLst>
            <pc:docMk/>
            <pc:sldMk cId="1349971857" sldId="346"/>
            <ac:picMk id="11" creationId="{7F1B7F11-E305-AF13-D749-8BC6BDB93015}"/>
          </ac:picMkLst>
        </pc:picChg>
      </pc:sldChg>
      <pc:sldChg chg="new del">
        <pc:chgData name="Matthew Belizaire" userId="S::mbbeliza@syr.edu::fc93e833-d5b2-4fdc-888d-393497505590" providerId="AD" clId="Web-{6CBD4BA0-7CA0-4B48-8CDA-36F5C7B2FC17}" dt="2022-12-14T21:21:29.899" v="459"/>
        <pc:sldMkLst>
          <pc:docMk/>
          <pc:sldMk cId="2141379023" sldId="347"/>
        </pc:sldMkLst>
      </pc:sldChg>
      <pc:sldChg chg="add del replId">
        <pc:chgData name="Matthew Belizaire" userId="S::mbbeliza@syr.edu::fc93e833-d5b2-4fdc-888d-393497505590" providerId="AD" clId="Web-{6CBD4BA0-7CA0-4B48-8CDA-36F5C7B2FC17}" dt="2022-12-14T21:21:25.290" v="457"/>
        <pc:sldMkLst>
          <pc:docMk/>
          <pc:sldMk cId="1053002034" sldId="348"/>
        </pc:sldMkLst>
      </pc:sldChg>
      <pc:sldChg chg="addSp delSp modSp add replId">
        <pc:chgData name="Matthew Belizaire" userId="S::mbbeliza@syr.edu::fc93e833-d5b2-4fdc-888d-393497505590" providerId="AD" clId="Web-{6CBD4BA0-7CA0-4B48-8CDA-36F5C7B2FC17}" dt="2022-12-14T21:38:59.615" v="513" actId="1076"/>
        <pc:sldMkLst>
          <pc:docMk/>
          <pc:sldMk cId="1337363747" sldId="348"/>
        </pc:sldMkLst>
        <pc:spChg chg="mod">
          <ac:chgData name="Matthew Belizaire" userId="S::mbbeliza@syr.edu::fc93e833-d5b2-4fdc-888d-393497505590" providerId="AD" clId="Web-{6CBD4BA0-7CA0-4B48-8CDA-36F5C7B2FC17}" dt="2022-12-14T21:38:59.615" v="513" actId="1076"/>
          <ac:spMkLst>
            <pc:docMk/>
            <pc:sldMk cId="1337363747" sldId="348"/>
            <ac:spMk id="4" creationId="{7E20EDEB-F588-7BD9-6E22-03DAE9C38536}"/>
          </ac:spMkLst>
        </pc:spChg>
        <pc:spChg chg="mod">
          <ac:chgData name="Matthew Belizaire" userId="S::mbbeliza@syr.edu::fc93e833-d5b2-4fdc-888d-393497505590" providerId="AD" clId="Web-{6CBD4BA0-7CA0-4B48-8CDA-36F5C7B2FC17}" dt="2022-12-14T21:23:26.621" v="492" actId="20577"/>
          <ac:spMkLst>
            <pc:docMk/>
            <pc:sldMk cId="1337363747" sldId="348"/>
            <ac:spMk id="6" creationId="{0D2B13FC-B1F7-963E-58BB-035DB9390124}"/>
          </ac:spMkLst>
        </pc:spChg>
        <pc:spChg chg="mod">
          <ac:chgData name="Matthew Belizaire" userId="S::mbbeliza@syr.edu::fc93e833-d5b2-4fdc-888d-393497505590" providerId="AD" clId="Web-{6CBD4BA0-7CA0-4B48-8CDA-36F5C7B2FC17}" dt="2022-12-14T21:21:35.774" v="461" actId="20577"/>
          <ac:spMkLst>
            <pc:docMk/>
            <pc:sldMk cId="1337363747" sldId="348"/>
            <ac:spMk id="5749" creationId="{00000000-0000-0000-0000-000000000000}"/>
          </ac:spMkLst>
        </pc:spChg>
        <pc:grpChg chg="mod">
          <ac:chgData name="Matthew Belizaire" userId="S::mbbeliza@syr.edu::fc93e833-d5b2-4fdc-888d-393497505590" providerId="AD" clId="Web-{6CBD4BA0-7CA0-4B48-8CDA-36F5C7B2FC17}" dt="2022-12-14T21:21:45.634" v="463" actId="1076"/>
          <ac:grpSpMkLst>
            <pc:docMk/>
            <pc:sldMk cId="1337363747" sldId="348"/>
            <ac:grpSpMk id="5754" creationId="{00000000-0000-0000-0000-000000000000}"/>
          </ac:grpSpMkLst>
        </pc:grpChg>
        <pc:grpChg chg="mod">
          <ac:chgData name="Matthew Belizaire" userId="S::mbbeliza@syr.edu::fc93e833-d5b2-4fdc-888d-393497505590" providerId="AD" clId="Web-{6CBD4BA0-7CA0-4B48-8CDA-36F5C7B2FC17}" dt="2022-12-14T21:21:41.696" v="462" actId="1076"/>
          <ac:grpSpMkLst>
            <pc:docMk/>
            <pc:sldMk cId="1337363747" sldId="348"/>
            <ac:grpSpMk id="5759" creationId="{00000000-0000-0000-0000-000000000000}"/>
          </ac:grpSpMkLst>
        </pc:grpChg>
        <pc:picChg chg="add mod">
          <ac:chgData name="Matthew Belizaire" userId="S::mbbeliza@syr.edu::fc93e833-d5b2-4fdc-888d-393497505590" providerId="AD" clId="Web-{6CBD4BA0-7CA0-4B48-8CDA-36F5C7B2FC17}" dt="2022-12-14T21:38:26.817" v="507" actId="1076"/>
          <ac:picMkLst>
            <pc:docMk/>
            <pc:sldMk cId="1337363747" sldId="348"/>
            <ac:picMk id="2" creationId="{DA28A6CE-A958-AB10-F624-F12EFC4F004D}"/>
          </ac:picMkLst>
        </pc:picChg>
        <pc:picChg chg="add mod">
          <ac:chgData name="Matthew Belizaire" userId="S::mbbeliza@syr.edu::fc93e833-d5b2-4fdc-888d-393497505590" providerId="AD" clId="Web-{6CBD4BA0-7CA0-4B48-8CDA-36F5C7B2FC17}" dt="2022-12-14T21:38:47.443" v="512" actId="1076"/>
          <ac:picMkLst>
            <pc:docMk/>
            <pc:sldMk cId="1337363747" sldId="348"/>
            <ac:picMk id="3" creationId="{0C0FE3F4-1DA8-F8F5-CB7F-BEB4CDBE5E52}"/>
          </ac:picMkLst>
        </pc:picChg>
        <pc:picChg chg="del mod">
          <ac:chgData name="Matthew Belizaire" userId="S::mbbeliza@syr.edu::fc93e833-d5b2-4fdc-888d-393497505590" providerId="AD" clId="Web-{6CBD4BA0-7CA0-4B48-8CDA-36F5C7B2FC17}" dt="2022-12-14T21:37:52.629" v="502"/>
          <ac:picMkLst>
            <pc:docMk/>
            <pc:sldMk cId="1337363747" sldId="348"/>
            <ac:picMk id="8" creationId="{AC03391B-D85D-D87D-EF25-0BEF161CD618}"/>
          </ac:picMkLst>
        </pc:picChg>
        <pc:picChg chg="del">
          <ac:chgData name="Matthew Belizaire" userId="S::mbbeliza@syr.edu::fc93e833-d5b2-4fdc-888d-393497505590" providerId="AD" clId="Web-{6CBD4BA0-7CA0-4B48-8CDA-36F5C7B2FC17}" dt="2022-12-14T21:37:51.113" v="501"/>
          <ac:picMkLst>
            <pc:docMk/>
            <pc:sldMk cId="1337363747" sldId="348"/>
            <ac:picMk id="9" creationId="{81AB01F2-23B9-3498-B3C4-919281B48658}"/>
          </ac:picMkLst>
        </pc:picChg>
      </pc:sldChg>
    </pc:docChg>
  </pc:docChgLst>
  <pc:docChgLst>
    <pc:chgData name="Matthew Belizaire" userId="S::mbbeliza@syr.edu::fc93e833-d5b2-4fdc-888d-393497505590" providerId="AD" clId="Web-{000DB8B2-7215-4D54-A5FC-E3323A7B1BE3}"/>
    <pc:docChg chg="modSld">
      <pc:chgData name="Matthew Belizaire" userId="S::mbbeliza@syr.edu::fc93e833-d5b2-4fdc-888d-393497505590" providerId="AD" clId="Web-{000DB8B2-7215-4D54-A5FC-E3323A7B1BE3}" dt="2022-12-14T20:45:54.675" v="1" actId="20577"/>
      <pc:docMkLst>
        <pc:docMk/>
      </pc:docMkLst>
      <pc:sldChg chg="modSp">
        <pc:chgData name="Matthew Belizaire" userId="S::mbbeliza@syr.edu::fc93e833-d5b2-4fdc-888d-393497505590" providerId="AD" clId="Web-{000DB8B2-7215-4D54-A5FC-E3323A7B1BE3}" dt="2022-12-14T20:45:54.675" v="1" actId="20577"/>
        <pc:sldMkLst>
          <pc:docMk/>
          <pc:sldMk cId="0" sldId="265"/>
        </pc:sldMkLst>
        <pc:spChg chg="mod">
          <ac:chgData name="Matthew Belizaire" userId="S::mbbeliza@syr.edu::fc93e833-d5b2-4fdc-888d-393497505590" providerId="AD" clId="Web-{000DB8B2-7215-4D54-A5FC-E3323A7B1BE3}" dt="2022-12-14T20:45:54.675" v="1" actId="20577"/>
          <ac:spMkLst>
            <pc:docMk/>
            <pc:sldMk cId="0" sldId="265"/>
            <ac:spMk id="5815" creationId="{00000000-0000-0000-0000-000000000000}"/>
          </ac:spMkLst>
        </pc:spChg>
      </pc:sldChg>
    </pc:docChg>
  </pc:docChgLst>
  <pc:docChgLst>
    <pc:chgData name="Matthew Belizaire" userId="S::mbbeliza@syr.edu::fc93e833-d5b2-4fdc-888d-393497505590" providerId="AD" clId="Web-{F6C54FC7-8AF9-4BA4-A2DC-C045DD3821D2}"/>
    <pc:docChg chg="addSld delSld modSld">
      <pc:chgData name="Matthew Belizaire" userId="S::mbbeliza@syr.edu::fc93e833-d5b2-4fdc-888d-393497505590" providerId="AD" clId="Web-{F6C54FC7-8AF9-4BA4-A2DC-C045DD3821D2}" dt="2022-12-14T23:12:50.989" v="854" actId="20577"/>
      <pc:docMkLst>
        <pc:docMk/>
      </pc:docMkLst>
      <pc:sldChg chg="addSp delSp modSp">
        <pc:chgData name="Matthew Belizaire" userId="S::mbbeliza@syr.edu::fc93e833-d5b2-4fdc-888d-393497505590" providerId="AD" clId="Web-{F6C54FC7-8AF9-4BA4-A2DC-C045DD3821D2}" dt="2022-12-14T22:54:48.502" v="703"/>
        <pc:sldMkLst>
          <pc:docMk/>
          <pc:sldMk cId="0" sldId="265"/>
        </pc:sldMkLst>
        <pc:picChg chg="add mod">
          <ac:chgData name="Matthew Belizaire" userId="S::mbbeliza@syr.edu::fc93e833-d5b2-4fdc-888d-393497505590" providerId="AD" clId="Web-{F6C54FC7-8AF9-4BA4-A2DC-C045DD3821D2}" dt="2022-12-14T22:54:23.752" v="700" actId="1076"/>
          <ac:picMkLst>
            <pc:docMk/>
            <pc:sldMk cId="0" sldId="265"/>
            <ac:picMk id="2" creationId="{41C3B83E-20A6-2FB4-592E-9FF2DA5F168C}"/>
          </ac:picMkLst>
        </pc:picChg>
        <pc:picChg chg="add del mod">
          <ac:chgData name="Matthew Belizaire" userId="S::mbbeliza@syr.edu::fc93e833-d5b2-4fdc-888d-393497505590" providerId="AD" clId="Web-{F6C54FC7-8AF9-4BA4-A2DC-C045DD3821D2}" dt="2022-12-14T22:54:48.502" v="703"/>
          <ac:picMkLst>
            <pc:docMk/>
            <pc:sldMk cId="0" sldId="265"/>
            <ac:picMk id="3" creationId="{371BAF20-A52E-BBE6-F847-3B0DF8D35DD6}"/>
          </ac:picMkLst>
        </pc:picChg>
        <pc:picChg chg="del">
          <ac:chgData name="Matthew Belizaire" userId="S::mbbeliza@syr.edu::fc93e833-d5b2-4fdc-888d-393497505590" providerId="AD" clId="Web-{F6C54FC7-8AF9-4BA4-A2DC-C045DD3821D2}" dt="2022-12-14T22:54:08.814" v="698"/>
          <ac:picMkLst>
            <pc:docMk/>
            <pc:sldMk cId="0" sldId="265"/>
            <ac:picMk id="6" creationId="{F4976BF6-AC1D-C6F0-F571-A1F699DC177D}"/>
          </ac:picMkLst>
        </pc:picChg>
      </pc:sldChg>
      <pc:sldChg chg="modSp">
        <pc:chgData name="Matthew Belizaire" userId="S::mbbeliza@syr.edu::fc93e833-d5b2-4fdc-888d-393497505590" providerId="AD" clId="Web-{F6C54FC7-8AF9-4BA4-A2DC-C045DD3821D2}" dt="2022-12-14T22:24:46.400" v="463" actId="20577"/>
        <pc:sldMkLst>
          <pc:docMk/>
          <pc:sldMk cId="0" sldId="291"/>
        </pc:sldMkLst>
        <pc:spChg chg="mod">
          <ac:chgData name="Matthew Belizaire" userId="S::mbbeliza@syr.edu::fc93e833-d5b2-4fdc-888d-393497505590" providerId="AD" clId="Web-{F6C54FC7-8AF9-4BA4-A2DC-C045DD3821D2}" dt="2022-12-14T22:24:46.400" v="463" actId="20577"/>
          <ac:spMkLst>
            <pc:docMk/>
            <pc:sldMk cId="0" sldId="291"/>
            <ac:spMk id="7036" creationId="{00000000-0000-0000-0000-000000000000}"/>
          </ac:spMkLst>
        </pc:spChg>
      </pc:sldChg>
      <pc:sldChg chg="modSp">
        <pc:chgData name="Matthew Belizaire" userId="S::mbbeliza@syr.edu::fc93e833-d5b2-4fdc-888d-393497505590" providerId="AD" clId="Web-{F6C54FC7-8AF9-4BA4-A2DC-C045DD3821D2}" dt="2022-12-14T22:55:34.394" v="705" actId="1076"/>
        <pc:sldMkLst>
          <pc:docMk/>
          <pc:sldMk cId="4166047043" sldId="345"/>
        </pc:sldMkLst>
        <pc:grpChg chg="mod">
          <ac:chgData name="Matthew Belizaire" userId="S::mbbeliza@syr.edu::fc93e833-d5b2-4fdc-888d-393497505590" providerId="AD" clId="Web-{F6C54FC7-8AF9-4BA4-A2DC-C045DD3821D2}" dt="2022-12-14T22:55:34.394" v="705" actId="1076"/>
          <ac:grpSpMkLst>
            <pc:docMk/>
            <pc:sldMk cId="4166047043" sldId="345"/>
            <ac:grpSpMk id="5754" creationId="{00000000-0000-0000-0000-000000000000}"/>
          </ac:grpSpMkLst>
        </pc:grpChg>
        <pc:grpChg chg="mod">
          <ac:chgData name="Matthew Belizaire" userId="S::mbbeliza@syr.edu::fc93e833-d5b2-4fdc-888d-393497505590" providerId="AD" clId="Web-{F6C54FC7-8AF9-4BA4-A2DC-C045DD3821D2}" dt="2022-12-14T22:55:27.894" v="704" actId="1076"/>
          <ac:grpSpMkLst>
            <pc:docMk/>
            <pc:sldMk cId="4166047043" sldId="345"/>
            <ac:grpSpMk id="5759" creationId="{00000000-0000-0000-0000-000000000000}"/>
          </ac:grpSpMkLst>
        </pc:grpChg>
      </pc:sldChg>
      <pc:sldChg chg="modSp">
        <pc:chgData name="Matthew Belizaire" userId="S::mbbeliza@syr.edu::fc93e833-d5b2-4fdc-888d-393497505590" providerId="AD" clId="Web-{F6C54FC7-8AF9-4BA4-A2DC-C045DD3821D2}" dt="2022-12-14T23:12:50.989" v="854" actId="20577"/>
        <pc:sldMkLst>
          <pc:docMk/>
          <pc:sldMk cId="1349971857" sldId="346"/>
        </pc:sldMkLst>
        <pc:spChg chg="mod">
          <ac:chgData name="Matthew Belizaire" userId="S::mbbeliza@syr.edu::fc93e833-d5b2-4fdc-888d-393497505590" providerId="AD" clId="Web-{F6C54FC7-8AF9-4BA4-A2DC-C045DD3821D2}" dt="2022-12-14T23:12:50.989" v="854" actId="20577"/>
          <ac:spMkLst>
            <pc:docMk/>
            <pc:sldMk cId="1349971857" sldId="346"/>
            <ac:spMk id="6" creationId="{0D2B13FC-B1F7-963E-58BB-035DB9390124}"/>
          </ac:spMkLst>
        </pc:spChg>
        <pc:grpChg chg="mod">
          <ac:chgData name="Matthew Belizaire" userId="S::mbbeliza@syr.edu::fc93e833-d5b2-4fdc-888d-393497505590" providerId="AD" clId="Web-{F6C54FC7-8AF9-4BA4-A2DC-C045DD3821D2}" dt="2022-12-14T22:55:45.410" v="706" actId="1076"/>
          <ac:grpSpMkLst>
            <pc:docMk/>
            <pc:sldMk cId="1349971857" sldId="346"/>
            <ac:grpSpMk id="5754" creationId="{00000000-0000-0000-0000-000000000000}"/>
          </ac:grpSpMkLst>
        </pc:grpChg>
        <pc:grpChg chg="mod">
          <ac:chgData name="Matthew Belizaire" userId="S::mbbeliza@syr.edu::fc93e833-d5b2-4fdc-888d-393497505590" providerId="AD" clId="Web-{F6C54FC7-8AF9-4BA4-A2DC-C045DD3821D2}" dt="2022-12-14T22:55:51.176" v="707" actId="1076"/>
          <ac:grpSpMkLst>
            <pc:docMk/>
            <pc:sldMk cId="1349971857" sldId="346"/>
            <ac:grpSpMk id="5759" creationId="{00000000-0000-0000-0000-000000000000}"/>
          </ac:grpSpMkLst>
        </pc:grpChg>
      </pc:sldChg>
      <pc:sldChg chg="addSp delSp modSp">
        <pc:chgData name="Matthew Belizaire" userId="S::mbbeliza@syr.edu::fc93e833-d5b2-4fdc-888d-393497505590" providerId="AD" clId="Web-{F6C54FC7-8AF9-4BA4-A2DC-C045DD3821D2}" dt="2022-12-14T23:12:20.379" v="851" actId="20577"/>
        <pc:sldMkLst>
          <pc:docMk/>
          <pc:sldMk cId="1337363747" sldId="348"/>
        </pc:sldMkLst>
        <pc:spChg chg="mod">
          <ac:chgData name="Matthew Belizaire" userId="S::mbbeliza@syr.edu::fc93e833-d5b2-4fdc-888d-393497505590" providerId="AD" clId="Web-{F6C54FC7-8AF9-4BA4-A2DC-C045DD3821D2}" dt="2022-12-14T23:12:20.379" v="851" actId="20577"/>
          <ac:spMkLst>
            <pc:docMk/>
            <pc:sldMk cId="1337363747" sldId="348"/>
            <ac:spMk id="4" creationId="{7E20EDEB-F588-7BD9-6E22-03DAE9C38536}"/>
          </ac:spMkLst>
        </pc:spChg>
        <pc:spChg chg="mod">
          <ac:chgData name="Matthew Belizaire" userId="S::mbbeliza@syr.edu::fc93e833-d5b2-4fdc-888d-393497505590" providerId="AD" clId="Web-{F6C54FC7-8AF9-4BA4-A2DC-C045DD3821D2}" dt="2022-12-14T21:52:58.950" v="57" actId="20577"/>
          <ac:spMkLst>
            <pc:docMk/>
            <pc:sldMk cId="1337363747" sldId="348"/>
            <ac:spMk id="6" creationId="{0D2B13FC-B1F7-963E-58BB-035DB9390124}"/>
          </ac:spMkLst>
        </pc:spChg>
        <pc:grpChg chg="mod">
          <ac:chgData name="Matthew Belizaire" userId="S::mbbeliza@syr.edu::fc93e833-d5b2-4fdc-888d-393497505590" providerId="AD" clId="Web-{F6C54FC7-8AF9-4BA4-A2DC-C045DD3821D2}" dt="2022-12-14T22:56:15.411" v="710" actId="1076"/>
          <ac:grpSpMkLst>
            <pc:docMk/>
            <pc:sldMk cId="1337363747" sldId="348"/>
            <ac:grpSpMk id="5754" creationId="{00000000-0000-0000-0000-000000000000}"/>
          </ac:grpSpMkLst>
        </pc:grpChg>
        <pc:grpChg chg="mod">
          <ac:chgData name="Matthew Belizaire" userId="S::mbbeliza@syr.edu::fc93e833-d5b2-4fdc-888d-393497505590" providerId="AD" clId="Web-{F6C54FC7-8AF9-4BA4-A2DC-C045DD3821D2}" dt="2022-12-14T22:56:20.599" v="711" actId="1076"/>
          <ac:grpSpMkLst>
            <pc:docMk/>
            <pc:sldMk cId="1337363747" sldId="348"/>
            <ac:grpSpMk id="5759" creationId="{00000000-0000-0000-0000-000000000000}"/>
          </ac:grpSpMkLst>
        </pc:grpChg>
        <pc:picChg chg="del">
          <ac:chgData name="Matthew Belizaire" userId="S::mbbeliza@syr.edu::fc93e833-d5b2-4fdc-888d-393497505590" providerId="AD" clId="Web-{F6C54FC7-8AF9-4BA4-A2DC-C045DD3821D2}" dt="2022-12-14T21:50:37.993" v="5"/>
          <ac:picMkLst>
            <pc:docMk/>
            <pc:sldMk cId="1337363747" sldId="348"/>
            <ac:picMk id="2" creationId="{DA28A6CE-A958-AB10-F624-F12EFC4F004D}"/>
          </ac:picMkLst>
        </pc:picChg>
        <pc:picChg chg="mod">
          <ac:chgData name="Matthew Belizaire" userId="S::mbbeliza@syr.edu::fc93e833-d5b2-4fdc-888d-393497505590" providerId="AD" clId="Web-{F6C54FC7-8AF9-4BA4-A2DC-C045DD3821D2}" dt="2022-12-14T21:52:32.621" v="48" actId="1076"/>
          <ac:picMkLst>
            <pc:docMk/>
            <pc:sldMk cId="1337363747" sldId="348"/>
            <ac:picMk id="3" creationId="{0C0FE3F4-1DA8-F8F5-CB7F-BEB4CDBE5E52}"/>
          </ac:picMkLst>
        </pc:picChg>
        <pc:picChg chg="add mod">
          <ac:chgData name="Matthew Belizaire" userId="S::mbbeliza@syr.edu::fc93e833-d5b2-4fdc-888d-393497505590" providerId="AD" clId="Web-{F6C54FC7-8AF9-4BA4-A2DC-C045DD3821D2}" dt="2022-12-14T21:52:35.137" v="49" actId="1076"/>
          <ac:picMkLst>
            <pc:docMk/>
            <pc:sldMk cId="1337363747" sldId="348"/>
            <ac:picMk id="5" creationId="{B9E657AC-6FF5-4C3D-6FF2-64B81C3A3DC4}"/>
          </ac:picMkLst>
        </pc:picChg>
      </pc:sldChg>
      <pc:sldChg chg="addSp delSp modSp add replId">
        <pc:chgData name="Matthew Belizaire" userId="S::mbbeliza@syr.edu::fc93e833-d5b2-4fdc-888d-393497505590" providerId="AD" clId="Web-{F6C54FC7-8AF9-4BA4-A2DC-C045DD3821D2}" dt="2022-12-14T23:12:16.910" v="850" actId="20577"/>
        <pc:sldMkLst>
          <pc:docMk/>
          <pc:sldMk cId="3177156546" sldId="349"/>
        </pc:sldMkLst>
        <pc:spChg chg="mod">
          <ac:chgData name="Matthew Belizaire" userId="S::mbbeliza@syr.edu::fc93e833-d5b2-4fdc-888d-393497505590" providerId="AD" clId="Web-{F6C54FC7-8AF9-4BA4-A2DC-C045DD3821D2}" dt="2022-12-14T23:12:16.910" v="850" actId="20577"/>
          <ac:spMkLst>
            <pc:docMk/>
            <pc:sldMk cId="3177156546" sldId="349"/>
            <ac:spMk id="4" creationId="{7E20EDEB-F588-7BD9-6E22-03DAE9C38536}"/>
          </ac:spMkLst>
        </pc:spChg>
        <pc:spChg chg="mod">
          <ac:chgData name="Matthew Belizaire" userId="S::mbbeliza@syr.edu::fc93e833-d5b2-4fdc-888d-393497505590" providerId="AD" clId="Web-{F6C54FC7-8AF9-4BA4-A2DC-C045DD3821D2}" dt="2022-12-14T22:08:32.229" v="297" actId="20577"/>
          <ac:spMkLst>
            <pc:docMk/>
            <pc:sldMk cId="3177156546" sldId="349"/>
            <ac:spMk id="6" creationId="{0D2B13FC-B1F7-963E-58BB-035DB9390124}"/>
          </ac:spMkLst>
        </pc:spChg>
        <pc:grpChg chg="mod">
          <ac:chgData name="Matthew Belizaire" userId="S::mbbeliza@syr.edu::fc93e833-d5b2-4fdc-888d-393497505590" providerId="AD" clId="Web-{F6C54FC7-8AF9-4BA4-A2DC-C045DD3821D2}" dt="2022-12-14T22:56:37.740" v="714" actId="1076"/>
          <ac:grpSpMkLst>
            <pc:docMk/>
            <pc:sldMk cId="3177156546" sldId="349"/>
            <ac:grpSpMk id="5754" creationId="{00000000-0000-0000-0000-000000000000}"/>
          </ac:grpSpMkLst>
        </pc:grpChg>
        <pc:grpChg chg="mod">
          <ac:chgData name="Matthew Belizaire" userId="S::mbbeliza@syr.edu::fc93e833-d5b2-4fdc-888d-393497505590" providerId="AD" clId="Web-{F6C54FC7-8AF9-4BA4-A2DC-C045DD3821D2}" dt="2022-12-14T22:56:28.490" v="712" actId="1076"/>
          <ac:grpSpMkLst>
            <pc:docMk/>
            <pc:sldMk cId="3177156546" sldId="349"/>
            <ac:grpSpMk id="5759" creationId="{00000000-0000-0000-0000-000000000000}"/>
          </ac:grpSpMkLst>
        </pc:grpChg>
        <pc:picChg chg="add mod">
          <ac:chgData name="Matthew Belizaire" userId="S::mbbeliza@syr.edu::fc93e833-d5b2-4fdc-888d-393497505590" providerId="AD" clId="Web-{F6C54FC7-8AF9-4BA4-A2DC-C045DD3821D2}" dt="2022-12-14T22:09:22.215" v="305" actId="14100"/>
          <ac:picMkLst>
            <pc:docMk/>
            <pc:sldMk cId="3177156546" sldId="349"/>
            <ac:picMk id="2" creationId="{2DF9558A-4B66-B9D3-2BB1-3B83E4571501}"/>
          </ac:picMkLst>
        </pc:picChg>
        <pc:picChg chg="del mod">
          <ac:chgData name="Matthew Belizaire" userId="S::mbbeliza@syr.edu::fc93e833-d5b2-4fdc-888d-393497505590" providerId="AD" clId="Web-{F6C54FC7-8AF9-4BA4-A2DC-C045DD3821D2}" dt="2022-12-14T22:08:58.871" v="300"/>
          <ac:picMkLst>
            <pc:docMk/>
            <pc:sldMk cId="3177156546" sldId="349"/>
            <ac:picMk id="3" creationId="{0C0FE3F4-1DA8-F8F5-CB7F-BEB4CDBE5E52}"/>
          </ac:picMkLst>
        </pc:picChg>
        <pc:picChg chg="del mod">
          <ac:chgData name="Matthew Belizaire" userId="S::mbbeliza@syr.edu::fc93e833-d5b2-4fdc-888d-393497505590" providerId="AD" clId="Web-{F6C54FC7-8AF9-4BA4-A2DC-C045DD3821D2}" dt="2022-12-14T22:09:26.997" v="307"/>
          <ac:picMkLst>
            <pc:docMk/>
            <pc:sldMk cId="3177156546" sldId="349"/>
            <ac:picMk id="5" creationId="{B9E657AC-6FF5-4C3D-6FF2-64B81C3A3DC4}"/>
          </ac:picMkLst>
        </pc:picChg>
        <pc:picChg chg="add mod">
          <ac:chgData name="Matthew Belizaire" userId="S::mbbeliza@syr.edu::fc93e833-d5b2-4fdc-888d-393497505590" providerId="AD" clId="Web-{F6C54FC7-8AF9-4BA4-A2DC-C045DD3821D2}" dt="2022-12-14T22:12:21.127" v="312" actId="14100"/>
          <ac:picMkLst>
            <pc:docMk/>
            <pc:sldMk cId="3177156546" sldId="349"/>
            <ac:picMk id="7" creationId="{8C1B3C1D-2CB3-D54F-A8CD-C7C2F83B5203}"/>
          </ac:picMkLst>
        </pc:picChg>
      </pc:sldChg>
      <pc:sldChg chg="new del">
        <pc:chgData name="Matthew Belizaire" userId="S::mbbeliza@syr.edu::fc93e833-d5b2-4fdc-888d-393497505590" providerId="AD" clId="Web-{F6C54FC7-8AF9-4BA4-A2DC-C045DD3821D2}" dt="2022-12-14T22:19:18.577" v="409"/>
        <pc:sldMkLst>
          <pc:docMk/>
          <pc:sldMk cId="2604235173" sldId="350"/>
        </pc:sldMkLst>
      </pc:sldChg>
      <pc:sldChg chg="new del">
        <pc:chgData name="Matthew Belizaire" userId="S::mbbeliza@syr.edu::fc93e833-d5b2-4fdc-888d-393497505590" providerId="AD" clId="Web-{F6C54FC7-8AF9-4BA4-A2DC-C045DD3821D2}" dt="2022-12-14T22:19:48.063" v="413"/>
        <pc:sldMkLst>
          <pc:docMk/>
          <pc:sldMk cId="2961060393" sldId="350"/>
        </pc:sldMkLst>
      </pc:sldChg>
      <pc:sldChg chg="addSp delSp modSp new del">
        <pc:chgData name="Matthew Belizaire" userId="S::mbbeliza@syr.edu::fc93e833-d5b2-4fdc-888d-393497505590" providerId="AD" clId="Web-{F6C54FC7-8AF9-4BA4-A2DC-C045DD3821D2}" dt="2022-12-14T22:24:25.337" v="461"/>
        <pc:sldMkLst>
          <pc:docMk/>
          <pc:sldMk cId="4149850275" sldId="350"/>
        </pc:sldMkLst>
        <pc:spChg chg="add del">
          <ac:chgData name="Matthew Belizaire" userId="S::mbbeliza@syr.edu::fc93e833-d5b2-4fdc-888d-393497505590" providerId="AD" clId="Web-{F6C54FC7-8AF9-4BA4-A2DC-C045DD3821D2}" dt="2022-12-14T22:20:32.486" v="420"/>
          <ac:spMkLst>
            <pc:docMk/>
            <pc:sldMk cId="4149850275" sldId="350"/>
            <ac:spMk id="3" creationId="{D858F176-2F68-223D-1F06-394EAE5CB806}"/>
          </ac:spMkLst>
        </pc:spChg>
        <pc:spChg chg="add del mod">
          <ac:chgData name="Matthew Belizaire" userId="S::mbbeliza@syr.edu::fc93e833-d5b2-4fdc-888d-393497505590" providerId="AD" clId="Web-{F6C54FC7-8AF9-4BA4-A2DC-C045DD3821D2}" dt="2022-12-14T22:20:50.940" v="423"/>
          <ac:spMkLst>
            <pc:docMk/>
            <pc:sldMk cId="4149850275" sldId="350"/>
            <ac:spMk id="17" creationId="{9E15339F-4A3B-52C3-C03D-7601F34F23AB}"/>
          </ac:spMkLst>
        </pc:spChg>
        <pc:spChg chg="add del mod">
          <ac:chgData name="Matthew Belizaire" userId="S::mbbeliza@syr.edu::fc93e833-d5b2-4fdc-888d-393497505590" providerId="AD" clId="Web-{F6C54FC7-8AF9-4BA4-A2DC-C045DD3821D2}" dt="2022-12-14T22:21:29.816" v="428"/>
          <ac:spMkLst>
            <pc:docMk/>
            <pc:sldMk cId="4149850275" sldId="350"/>
            <ac:spMk id="19" creationId="{0BE0BC30-E34F-35FF-F72F-F3125843D3A7}"/>
          </ac:spMkLst>
        </pc:spChg>
        <pc:grpChg chg="add del">
          <ac:chgData name="Matthew Belizaire" userId="S::mbbeliza@syr.edu::fc93e833-d5b2-4fdc-888d-393497505590" providerId="AD" clId="Web-{F6C54FC7-8AF9-4BA4-A2DC-C045DD3821D2}" dt="2022-12-14T22:20:32.470" v="419"/>
          <ac:grpSpMkLst>
            <pc:docMk/>
            <pc:sldMk cId="4149850275" sldId="350"/>
            <ac:grpSpMk id="9" creationId="{75B4789D-A36B-62E6-81CD-EDFE5922D828}"/>
          </ac:grpSpMkLst>
        </pc:grpChg>
        <pc:grpChg chg="add del">
          <ac:chgData name="Matthew Belizaire" userId="S::mbbeliza@syr.edu::fc93e833-d5b2-4fdc-888d-393497505590" providerId="AD" clId="Web-{F6C54FC7-8AF9-4BA4-A2DC-C045DD3821D2}" dt="2022-12-14T22:20:32.470" v="418"/>
          <ac:grpSpMkLst>
            <pc:docMk/>
            <pc:sldMk cId="4149850275" sldId="350"/>
            <ac:grpSpMk id="15" creationId="{C6DB6960-CBE0-CEFC-1C77-B481962F54ED}"/>
          </ac:grpSpMkLst>
        </pc:grpChg>
      </pc:sldChg>
      <pc:sldChg chg="new del">
        <pc:chgData name="Matthew Belizaire" userId="S::mbbeliza@syr.edu::fc93e833-d5b2-4fdc-888d-393497505590" providerId="AD" clId="Web-{F6C54FC7-8AF9-4BA4-A2DC-C045DD3821D2}" dt="2022-12-14T22:19:46.656" v="412"/>
        <pc:sldMkLst>
          <pc:docMk/>
          <pc:sldMk cId="673693502" sldId="351"/>
        </pc:sldMkLst>
      </pc:sldChg>
      <pc:sldChg chg="modSp new">
        <pc:chgData name="Matthew Belizaire" userId="S::mbbeliza@syr.edu::fc93e833-d5b2-4fdc-888d-393497505590" providerId="AD" clId="Web-{F6C54FC7-8AF9-4BA4-A2DC-C045DD3821D2}" dt="2022-12-14T23:09:12.248" v="808" actId="20577"/>
        <pc:sldMkLst>
          <pc:docMk/>
          <pc:sldMk cId="892391519" sldId="351"/>
        </pc:sldMkLst>
        <pc:spChg chg="mod">
          <ac:chgData name="Matthew Belizaire" userId="S::mbbeliza@syr.edu::fc93e833-d5b2-4fdc-888d-393497505590" providerId="AD" clId="Web-{F6C54FC7-8AF9-4BA4-A2DC-C045DD3821D2}" dt="2022-12-14T22:25:23.073" v="474" actId="1076"/>
          <ac:spMkLst>
            <pc:docMk/>
            <pc:sldMk cId="892391519" sldId="351"/>
            <ac:spMk id="2" creationId="{2CD84C57-958E-994F-B225-F148BA36822B}"/>
          </ac:spMkLst>
        </pc:spChg>
        <pc:spChg chg="mod">
          <ac:chgData name="Matthew Belizaire" userId="S::mbbeliza@syr.edu::fc93e833-d5b2-4fdc-888d-393497505590" providerId="AD" clId="Web-{F6C54FC7-8AF9-4BA4-A2DC-C045DD3821D2}" dt="2022-12-14T23:09:12.248" v="808" actId="20577"/>
          <ac:spMkLst>
            <pc:docMk/>
            <pc:sldMk cId="892391519" sldId="351"/>
            <ac:spMk id="3" creationId="{BE905935-AACB-91D4-337F-592D0F7393BF}"/>
          </ac:spMkLst>
        </pc:spChg>
      </pc:sldChg>
      <pc:sldChg chg="addSp delSp modSp add replId">
        <pc:chgData name="Matthew Belizaire" userId="S::mbbeliza@syr.edu::fc93e833-d5b2-4fdc-888d-393497505590" providerId="AD" clId="Web-{F6C54FC7-8AF9-4BA4-A2DC-C045DD3821D2}" dt="2022-12-14T22:57:00.741" v="716" actId="1076"/>
        <pc:sldMkLst>
          <pc:docMk/>
          <pc:sldMk cId="4248225676" sldId="352"/>
        </pc:sldMkLst>
        <pc:spChg chg="del mod">
          <ac:chgData name="Matthew Belizaire" userId="S::mbbeliza@syr.edu::fc93e833-d5b2-4fdc-888d-393497505590" providerId="AD" clId="Web-{F6C54FC7-8AF9-4BA4-A2DC-C045DD3821D2}" dt="2022-12-14T22:28:56.376" v="505"/>
          <ac:spMkLst>
            <pc:docMk/>
            <pc:sldMk cId="4248225676" sldId="352"/>
            <ac:spMk id="4" creationId="{7E20EDEB-F588-7BD9-6E22-03DAE9C38536}"/>
          </ac:spMkLst>
        </pc:spChg>
        <pc:spChg chg="mod">
          <ac:chgData name="Matthew Belizaire" userId="S::mbbeliza@syr.edu::fc93e833-d5b2-4fdc-888d-393497505590" providerId="AD" clId="Web-{F6C54FC7-8AF9-4BA4-A2DC-C045DD3821D2}" dt="2022-12-14T22:33:57.261" v="532" actId="20577"/>
          <ac:spMkLst>
            <pc:docMk/>
            <pc:sldMk cId="4248225676" sldId="352"/>
            <ac:spMk id="6" creationId="{0D2B13FC-B1F7-963E-58BB-035DB9390124}"/>
          </ac:spMkLst>
        </pc:spChg>
        <pc:spChg chg="mod">
          <ac:chgData name="Matthew Belizaire" userId="S::mbbeliza@syr.edu::fc93e833-d5b2-4fdc-888d-393497505590" providerId="AD" clId="Web-{F6C54FC7-8AF9-4BA4-A2DC-C045DD3821D2}" dt="2022-12-14T22:28:01.734" v="491" actId="20577"/>
          <ac:spMkLst>
            <pc:docMk/>
            <pc:sldMk cId="4248225676" sldId="352"/>
            <ac:spMk id="5749" creationId="{00000000-0000-0000-0000-000000000000}"/>
          </ac:spMkLst>
        </pc:spChg>
        <pc:grpChg chg="mod">
          <ac:chgData name="Matthew Belizaire" userId="S::mbbeliza@syr.edu::fc93e833-d5b2-4fdc-888d-393497505590" providerId="AD" clId="Web-{F6C54FC7-8AF9-4BA4-A2DC-C045DD3821D2}" dt="2022-12-14T22:57:00.741" v="716" actId="1076"/>
          <ac:grpSpMkLst>
            <pc:docMk/>
            <pc:sldMk cId="4248225676" sldId="352"/>
            <ac:grpSpMk id="5754" creationId="{00000000-0000-0000-0000-000000000000}"/>
          </ac:grpSpMkLst>
        </pc:grpChg>
        <pc:grpChg chg="mod">
          <ac:chgData name="Matthew Belizaire" userId="S::mbbeliza@syr.edu::fc93e833-d5b2-4fdc-888d-393497505590" providerId="AD" clId="Web-{F6C54FC7-8AF9-4BA4-A2DC-C045DD3821D2}" dt="2022-12-14T22:56:48.256" v="715" actId="1076"/>
          <ac:grpSpMkLst>
            <pc:docMk/>
            <pc:sldMk cId="4248225676" sldId="352"/>
            <ac:grpSpMk id="5759" creationId="{00000000-0000-0000-0000-000000000000}"/>
          </ac:grpSpMkLst>
        </pc:grpChg>
        <pc:picChg chg="add mod">
          <ac:chgData name="Matthew Belizaire" userId="S::mbbeliza@syr.edu::fc93e833-d5b2-4fdc-888d-393497505590" providerId="AD" clId="Web-{F6C54FC7-8AF9-4BA4-A2DC-C045DD3821D2}" dt="2022-12-14T22:34:34.387" v="538" actId="1076"/>
          <ac:picMkLst>
            <pc:docMk/>
            <pc:sldMk cId="4248225676" sldId="352"/>
            <ac:picMk id="2" creationId="{D439C39E-0C8D-518B-920C-8B0F2E699CAF}"/>
          </ac:picMkLst>
        </pc:picChg>
        <pc:picChg chg="add mod">
          <ac:chgData name="Matthew Belizaire" userId="S::mbbeliza@syr.edu::fc93e833-d5b2-4fdc-888d-393497505590" providerId="AD" clId="Web-{F6C54FC7-8AF9-4BA4-A2DC-C045DD3821D2}" dt="2022-12-14T22:34:53.028" v="542" actId="1076"/>
          <ac:picMkLst>
            <pc:docMk/>
            <pc:sldMk cId="4248225676" sldId="352"/>
            <ac:picMk id="3" creationId="{61DCE65E-C7C0-283A-54AF-7E78225DF06D}"/>
          </ac:picMkLst>
        </pc:picChg>
        <pc:picChg chg="del">
          <ac:chgData name="Matthew Belizaire" userId="S::mbbeliza@syr.edu::fc93e833-d5b2-4fdc-888d-393497505590" providerId="AD" clId="Web-{F6C54FC7-8AF9-4BA4-A2DC-C045DD3821D2}" dt="2022-12-14T22:28:44.876" v="498"/>
          <ac:picMkLst>
            <pc:docMk/>
            <pc:sldMk cId="4248225676" sldId="352"/>
            <ac:picMk id="5" creationId="{8411ABBE-D415-6018-9AA4-3B10DC874D3F}"/>
          </ac:picMkLst>
        </pc:picChg>
        <pc:picChg chg="del">
          <ac:chgData name="Matthew Belizaire" userId="S::mbbeliza@syr.edu::fc93e833-d5b2-4fdc-888d-393497505590" providerId="AD" clId="Web-{F6C54FC7-8AF9-4BA4-A2DC-C045DD3821D2}" dt="2022-12-14T22:28:47.532" v="500"/>
          <ac:picMkLst>
            <pc:docMk/>
            <pc:sldMk cId="4248225676" sldId="352"/>
            <ac:picMk id="7" creationId="{BE2CF096-1A4A-DD58-58CE-5E99D129FA9C}"/>
          </ac:picMkLst>
        </pc:picChg>
        <pc:picChg chg="del">
          <ac:chgData name="Matthew Belizaire" userId="S::mbbeliza@syr.edu::fc93e833-d5b2-4fdc-888d-393497505590" providerId="AD" clId="Web-{F6C54FC7-8AF9-4BA4-A2DC-C045DD3821D2}" dt="2022-12-14T22:28:46.407" v="499"/>
          <ac:picMkLst>
            <pc:docMk/>
            <pc:sldMk cId="4248225676" sldId="352"/>
            <ac:picMk id="9" creationId="{81AB01F2-23B9-3498-B3C4-919281B48658}"/>
          </ac:picMkLst>
        </pc:picChg>
      </pc:sldChg>
      <pc:sldChg chg="addSp delSp modSp add replId">
        <pc:chgData name="Matthew Belizaire" userId="S::mbbeliza@syr.edu::fc93e833-d5b2-4fdc-888d-393497505590" providerId="AD" clId="Web-{F6C54FC7-8AF9-4BA4-A2DC-C045DD3821D2}" dt="2022-12-14T23:05:27.819" v="789" actId="1076"/>
        <pc:sldMkLst>
          <pc:docMk/>
          <pc:sldMk cId="978526319" sldId="353"/>
        </pc:sldMkLst>
        <pc:spChg chg="mod">
          <ac:chgData name="Matthew Belizaire" userId="S::mbbeliza@syr.edu::fc93e833-d5b2-4fdc-888d-393497505590" providerId="AD" clId="Web-{F6C54FC7-8AF9-4BA4-A2DC-C045DD3821D2}" dt="2022-12-14T22:44:02.295" v="633" actId="20577"/>
          <ac:spMkLst>
            <pc:docMk/>
            <pc:sldMk cId="978526319" sldId="353"/>
            <ac:spMk id="6" creationId="{0D2B13FC-B1F7-963E-58BB-035DB9390124}"/>
          </ac:spMkLst>
        </pc:spChg>
        <pc:spChg chg="mod">
          <ac:chgData name="Matthew Belizaire" userId="S::mbbeliza@syr.edu::fc93e833-d5b2-4fdc-888d-393497505590" providerId="AD" clId="Web-{F6C54FC7-8AF9-4BA4-A2DC-C045DD3821D2}" dt="2022-12-14T22:37:18.861" v="578" actId="20577"/>
          <ac:spMkLst>
            <pc:docMk/>
            <pc:sldMk cId="978526319" sldId="353"/>
            <ac:spMk id="5749" creationId="{00000000-0000-0000-0000-000000000000}"/>
          </ac:spMkLst>
        </pc:spChg>
        <pc:grpChg chg="mod">
          <ac:chgData name="Matthew Belizaire" userId="S::mbbeliza@syr.edu::fc93e833-d5b2-4fdc-888d-393497505590" providerId="AD" clId="Web-{F6C54FC7-8AF9-4BA4-A2DC-C045DD3821D2}" dt="2022-12-14T22:57:27.367" v="719" actId="1076"/>
          <ac:grpSpMkLst>
            <pc:docMk/>
            <pc:sldMk cId="978526319" sldId="353"/>
            <ac:grpSpMk id="5754" creationId="{00000000-0000-0000-0000-000000000000}"/>
          </ac:grpSpMkLst>
        </pc:grpChg>
        <pc:grpChg chg="mod">
          <ac:chgData name="Matthew Belizaire" userId="S::mbbeliza@syr.edu::fc93e833-d5b2-4fdc-888d-393497505590" providerId="AD" clId="Web-{F6C54FC7-8AF9-4BA4-A2DC-C045DD3821D2}" dt="2022-12-14T22:57:08.085" v="717" actId="1076"/>
          <ac:grpSpMkLst>
            <pc:docMk/>
            <pc:sldMk cId="978526319" sldId="353"/>
            <ac:grpSpMk id="5759" creationId="{00000000-0000-0000-0000-000000000000}"/>
          </ac:grpSpMkLst>
        </pc:grpChg>
        <pc:picChg chg="del">
          <ac:chgData name="Matthew Belizaire" userId="S::mbbeliza@syr.edu::fc93e833-d5b2-4fdc-888d-393497505590" providerId="AD" clId="Web-{F6C54FC7-8AF9-4BA4-A2DC-C045DD3821D2}" dt="2022-12-14T22:44:04.061" v="634"/>
          <ac:picMkLst>
            <pc:docMk/>
            <pc:sldMk cId="978526319" sldId="353"/>
            <ac:picMk id="2" creationId="{D439C39E-0C8D-518B-920C-8B0F2E699CAF}"/>
          </ac:picMkLst>
        </pc:picChg>
        <pc:picChg chg="del">
          <ac:chgData name="Matthew Belizaire" userId="S::mbbeliza@syr.edu::fc93e833-d5b2-4fdc-888d-393497505590" providerId="AD" clId="Web-{F6C54FC7-8AF9-4BA4-A2DC-C045DD3821D2}" dt="2022-12-14T22:42:50.840" v="624"/>
          <ac:picMkLst>
            <pc:docMk/>
            <pc:sldMk cId="978526319" sldId="353"/>
            <ac:picMk id="3" creationId="{61DCE65E-C7C0-283A-54AF-7E78225DF06D}"/>
          </ac:picMkLst>
        </pc:picChg>
        <pc:picChg chg="add del mod">
          <ac:chgData name="Matthew Belizaire" userId="S::mbbeliza@syr.edu::fc93e833-d5b2-4fdc-888d-393497505590" providerId="AD" clId="Web-{F6C54FC7-8AF9-4BA4-A2DC-C045DD3821D2}" dt="2022-12-14T22:44:15.280" v="637"/>
          <ac:picMkLst>
            <pc:docMk/>
            <pc:sldMk cId="978526319" sldId="353"/>
            <ac:picMk id="4" creationId="{285AD232-F9EF-EC52-C3B7-6B8603E77069}"/>
          </ac:picMkLst>
        </pc:picChg>
        <pc:picChg chg="add del mod">
          <ac:chgData name="Matthew Belizaire" userId="S::mbbeliza@syr.edu::fc93e833-d5b2-4fdc-888d-393497505590" providerId="AD" clId="Web-{F6C54FC7-8AF9-4BA4-A2DC-C045DD3821D2}" dt="2022-12-14T23:05:00.662" v="784" actId="1076"/>
          <ac:picMkLst>
            <pc:docMk/>
            <pc:sldMk cId="978526319" sldId="353"/>
            <ac:picMk id="5" creationId="{8DE59802-EF3A-27E6-7E5D-E0AFAE4BD303}"/>
          </ac:picMkLst>
        </pc:picChg>
        <pc:picChg chg="add del mod">
          <ac:chgData name="Matthew Belizaire" userId="S::mbbeliza@syr.edu::fc93e833-d5b2-4fdc-888d-393497505590" providerId="AD" clId="Web-{F6C54FC7-8AF9-4BA4-A2DC-C045DD3821D2}" dt="2022-12-14T23:05:27.819" v="789" actId="1076"/>
          <ac:picMkLst>
            <pc:docMk/>
            <pc:sldMk cId="978526319" sldId="353"/>
            <ac:picMk id="7" creationId="{C05ADDAE-7466-8D03-40D1-F3960C19129F}"/>
          </ac:picMkLst>
        </pc:picChg>
        <pc:picChg chg="add del mod">
          <ac:chgData name="Matthew Belizaire" userId="S::mbbeliza@syr.edu::fc93e833-d5b2-4fdc-888d-393497505590" providerId="AD" clId="Web-{F6C54FC7-8AF9-4BA4-A2DC-C045DD3821D2}" dt="2022-12-14T23:04:41.974" v="777"/>
          <ac:picMkLst>
            <pc:docMk/>
            <pc:sldMk cId="978526319" sldId="353"/>
            <ac:picMk id="8" creationId="{5DFD9522-5321-9ADB-8C74-0B08D14E0321}"/>
          </ac:picMkLst>
        </pc:picChg>
        <pc:picChg chg="add mod">
          <ac:chgData name="Matthew Belizaire" userId="S::mbbeliza@syr.edu::fc93e833-d5b2-4fdc-888d-393497505590" providerId="AD" clId="Web-{F6C54FC7-8AF9-4BA4-A2DC-C045DD3821D2}" dt="2022-12-14T23:05:19.006" v="788"/>
          <ac:picMkLst>
            <pc:docMk/>
            <pc:sldMk cId="978526319" sldId="353"/>
            <ac:picMk id="9" creationId="{C15E4397-1ECC-465B-3FC3-31EC246B9345}"/>
          </ac:picMkLst>
        </pc:picChg>
      </pc:sldChg>
      <pc:sldChg chg="addSp delSp modSp add replId">
        <pc:chgData name="Matthew Belizaire" userId="S::mbbeliza@syr.edu::fc93e833-d5b2-4fdc-888d-393497505590" providerId="AD" clId="Web-{F6C54FC7-8AF9-4BA4-A2DC-C045DD3821D2}" dt="2022-12-14T23:03:34.581" v="771"/>
        <pc:sldMkLst>
          <pc:docMk/>
          <pc:sldMk cId="363933037" sldId="354"/>
        </pc:sldMkLst>
        <pc:spChg chg="mod">
          <ac:chgData name="Matthew Belizaire" userId="S::mbbeliza@syr.edu::fc93e833-d5b2-4fdc-888d-393497505590" providerId="AD" clId="Web-{F6C54FC7-8AF9-4BA4-A2DC-C045DD3821D2}" dt="2022-12-14T23:03:22.815" v="768" actId="20577"/>
          <ac:spMkLst>
            <pc:docMk/>
            <pc:sldMk cId="363933037" sldId="354"/>
            <ac:spMk id="6" creationId="{0D2B13FC-B1F7-963E-58BB-035DB9390124}"/>
          </ac:spMkLst>
        </pc:spChg>
        <pc:spChg chg="mod">
          <ac:chgData name="Matthew Belizaire" userId="S::mbbeliza@syr.edu::fc93e833-d5b2-4fdc-888d-393497505590" providerId="AD" clId="Web-{F6C54FC7-8AF9-4BA4-A2DC-C045DD3821D2}" dt="2022-12-14T23:01:13.483" v="748" actId="1076"/>
          <ac:spMkLst>
            <pc:docMk/>
            <pc:sldMk cId="363933037" sldId="354"/>
            <ac:spMk id="5749" creationId="{00000000-0000-0000-0000-000000000000}"/>
          </ac:spMkLst>
        </pc:spChg>
        <pc:grpChg chg="mod">
          <ac:chgData name="Matthew Belizaire" userId="S::mbbeliza@syr.edu::fc93e833-d5b2-4fdc-888d-393497505590" providerId="AD" clId="Web-{F6C54FC7-8AF9-4BA4-A2DC-C045DD3821D2}" dt="2022-12-14T23:01:25.155" v="750" actId="1076"/>
          <ac:grpSpMkLst>
            <pc:docMk/>
            <pc:sldMk cId="363933037" sldId="354"/>
            <ac:grpSpMk id="5754" creationId="{00000000-0000-0000-0000-000000000000}"/>
          </ac:grpSpMkLst>
        </pc:grpChg>
        <pc:grpChg chg="mod">
          <ac:chgData name="Matthew Belizaire" userId="S::mbbeliza@syr.edu::fc93e833-d5b2-4fdc-888d-393497505590" providerId="AD" clId="Web-{F6C54FC7-8AF9-4BA4-A2DC-C045DD3821D2}" dt="2022-12-14T23:01:19.624" v="749" actId="1076"/>
          <ac:grpSpMkLst>
            <pc:docMk/>
            <pc:sldMk cId="363933037" sldId="354"/>
            <ac:grpSpMk id="5759" creationId="{00000000-0000-0000-0000-000000000000}"/>
          </ac:grpSpMkLst>
        </pc:grpChg>
        <pc:picChg chg="add del mod">
          <ac:chgData name="Matthew Belizaire" userId="S::mbbeliza@syr.edu::fc93e833-d5b2-4fdc-888d-393497505590" providerId="AD" clId="Web-{F6C54FC7-8AF9-4BA4-A2DC-C045DD3821D2}" dt="2022-12-14T23:02:54.486" v="762"/>
          <ac:picMkLst>
            <pc:docMk/>
            <pc:sldMk cId="363933037" sldId="354"/>
            <ac:picMk id="2" creationId="{58E7D356-B046-BCFD-601E-495667AE626D}"/>
          </ac:picMkLst>
        </pc:picChg>
        <pc:picChg chg="add mod">
          <ac:chgData name="Matthew Belizaire" userId="S::mbbeliza@syr.edu::fc93e833-d5b2-4fdc-888d-393497505590" providerId="AD" clId="Web-{F6C54FC7-8AF9-4BA4-A2DC-C045DD3821D2}" dt="2022-12-14T23:03:34.581" v="771"/>
          <ac:picMkLst>
            <pc:docMk/>
            <pc:sldMk cId="363933037" sldId="354"/>
            <ac:picMk id="3" creationId="{744BF582-AA0A-80B4-B4F3-328E5C2582C8}"/>
          </ac:picMkLst>
        </pc:picChg>
        <pc:picChg chg="del">
          <ac:chgData name="Matthew Belizaire" userId="S::mbbeliza@syr.edu::fc93e833-d5b2-4fdc-888d-393497505590" providerId="AD" clId="Web-{F6C54FC7-8AF9-4BA4-A2DC-C045DD3821D2}" dt="2022-12-14T23:02:40.236" v="758"/>
          <ac:picMkLst>
            <pc:docMk/>
            <pc:sldMk cId="363933037" sldId="354"/>
            <ac:picMk id="5" creationId="{8DE59802-EF3A-27E6-7E5D-E0AFAE4BD303}"/>
          </ac:picMkLst>
        </pc:picChg>
        <pc:picChg chg="del">
          <ac:chgData name="Matthew Belizaire" userId="S::mbbeliza@syr.edu::fc93e833-d5b2-4fdc-888d-393497505590" providerId="AD" clId="Web-{F6C54FC7-8AF9-4BA4-A2DC-C045DD3821D2}" dt="2022-12-14T23:02:41.704" v="759"/>
          <ac:picMkLst>
            <pc:docMk/>
            <pc:sldMk cId="363933037" sldId="354"/>
            <ac:picMk id="7" creationId="{C05ADDAE-7466-8D03-40D1-F3960C19129F}"/>
          </ac:picMkLst>
        </pc:picChg>
      </pc:sldChg>
      <pc:sldChg chg="modSp add replId">
        <pc:chgData name="Matthew Belizaire" userId="S::mbbeliza@syr.edu::fc93e833-d5b2-4fdc-888d-393497505590" providerId="AD" clId="Web-{F6C54FC7-8AF9-4BA4-A2DC-C045DD3821D2}" dt="2022-12-14T23:10:52.220" v="836" actId="20577"/>
        <pc:sldMkLst>
          <pc:docMk/>
          <pc:sldMk cId="2793997526" sldId="355"/>
        </pc:sldMkLst>
        <pc:spChg chg="mod">
          <ac:chgData name="Matthew Belizaire" userId="S::mbbeliza@syr.edu::fc93e833-d5b2-4fdc-888d-393497505590" providerId="AD" clId="Web-{F6C54FC7-8AF9-4BA4-A2DC-C045DD3821D2}" dt="2022-12-14T23:10:52.220" v="836" actId="20577"/>
          <ac:spMkLst>
            <pc:docMk/>
            <pc:sldMk cId="2793997526" sldId="355"/>
            <ac:spMk id="5749" creationId="{00000000-0000-0000-0000-000000000000}"/>
          </ac:spMkLst>
        </pc:spChg>
      </pc:sldChg>
    </pc:docChg>
  </pc:docChgLst>
  <pc:docChgLst>
    <pc:chgData name="Matthew Belizaire" userId="S::mbbeliza@syr.edu::fc93e833-d5b2-4fdc-888d-393497505590" providerId="AD" clId="Web-{BB496A59-8936-4EC0-A40B-DFF3D80405FB}"/>
    <pc:docChg chg="addSld delSld modSld">
      <pc:chgData name="Matthew Belizaire" userId="S::mbbeliza@syr.edu::fc93e833-d5b2-4fdc-888d-393497505590" providerId="AD" clId="Web-{BB496A59-8936-4EC0-A40B-DFF3D80405FB}" dt="2022-12-14T21:02:03.635" v="110" actId="1076"/>
      <pc:docMkLst>
        <pc:docMk/>
      </pc:docMkLst>
      <pc:sldChg chg="add del replId">
        <pc:chgData name="Matthew Belizaire" userId="S::mbbeliza@syr.edu::fc93e833-d5b2-4fdc-888d-393497505590" providerId="AD" clId="Web-{BB496A59-8936-4EC0-A40B-DFF3D80405FB}" dt="2022-12-14T20:50:21.915" v="3"/>
        <pc:sldMkLst>
          <pc:docMk/>
          <pc:sldMk cId="1831402899" sldId="344"/>
        </pc:sldMkLst>
      </pc:sldChg>
      <pc:sldChg chg="new del">
        <pc:chgData name="Matthew Belizaire" userId="S::mbbeliza@syr.edu::fc93e833-d5b2-4fdc-888d-393497505590" providerId="AD" clId="Web-{BB496A59-8936-4EC0-A40B-DFF3D80405FB}" dt="2022-12-14T20:50:38.463" v="8"/>
        <pc:sldMkLst>
          <pc:docMk/>
          <pc:sldMk cId="2576187599" sldId="344"/>
        </pc:sldMkLst>
      </pc:sldChg>
      <pc:sldChg chg="new del">
        <pc:chgData name="Matthew Belizaire" userId="S::mbbeliza@syr.edu::fc93e833-d5b2-4fdc-888d-393497505590" providerId="AD" clId="Web-{BB496A59-8936-4EC0-A40B-DFF3D80405FB}" dt="2022-12-14T20:49:48.852" v="1"/>
        <pc:sldMkLst>
          <pc:docMk/>
          <pc:sldMk cId="3777159569" sldId="344"/>
        </pc:sldMkLst>
      </pc:sldChg>
      <pc:sldChg chg="addSp delSp modSp add del">
        <pc:chgData name="Matthew Belizaire" userId="S::mbbeliza@syr.edu::fc93e833-d5b2-4fdc-888d-393497505590" providerId="AD" clId="Web-{BB496A59-8936-4EC0-A40B-DFF3D80405FB}" dt="2022-12-14T21:02:03.635" v="110" actId="1076"/>
        <pc:sldMkLst>
          <pc:docMk/>
          <pc:sldMk cId="4166047043" sldId="345"/>
        </pc:sldMkLst>
        <pc:spChg chg="add del mod">
          <ac:chgData name="Matthew Belizaire" userId="S::mbbeliza@syr.edu::fc93e833-d5b2-4fdc-888d-393497505590" providerId="AD" clId="Web-{BB496A59-8936-4EC0-A40B-DFF3D80405FB}" dt="2022-12-14T21:00:00.726" v="93"/>
          <ac:spMkLst>
            <pc:docMk/>
            <pc:sldMk cId="4166047043" sldId="345"/>
            <ac:spMk id="3" creationId="{37499DA7-8891-7597-4519-6E5DB3B890EF}"/>
          </ac:spMkLst>
        </pc:spChg>
        <pc:spChg chg="add del mod">
          <ac:chgData name="Matthew Belizaire" userId="S::mbbeliza@syr.edu::fc93e833-d5b2-4fdc-888d-393497505590" providerId="AD" clId="Web-{BB496A59-8936-4EC0-A40B-DFF3D80405FB}" dt="2022-12-14T20:57:04.691" v="89"/>
          <ac:spMkLst>
            <pc:docMk/>
            <pc:sldMk cId="4166047043" sldId="345"/>
            <ac:spMk id="6" creationId="{0D2B13FC-B1F7-963E-58BB-035DB9390124}"/>
          </ac:spMkLst>
        </pc:spChg>
        <pc:spChg chg="mod">
          <ac:chgData name="Matthew Belizaire" userId="S::mbbeliza@syr.edu::fc93e833-d5b2-4fdc-888d-393497505590" providerId="AD" clId="Web-{BB496A59-8936-4EC0-A40B-DFF3D80405FB}" dt="2022-12-14T20:51:12.385" v="24" actId="20577"/>
          <ac:spMkLst>
            <pc:docMk/>
            <pc:sldMk cId="4166047043" sldId="345"/>
            <ac:spMk id="5749" creationId="{00000000-0000-0000-0000-000000000000}"/>
          </ac:spMkLst>
        </pc:spChg>
        <pc:grpChg chg="mod">
          <ac:chgData name="Matthew Belizaire" userId="S::mbbeliza@syr.edu::fc93e833-d5b2-4fdc-888d-393497505590" providerId="AD" clId="Web-{BB496A59-8936-4EC0-A40B-DFF3D80405FB}" dt="2022-12-14T20:51:18.620" v="25" actId="1076"/>
          <ac:grpSpMkLst>
            <pc:docMk/>
            <pc:sldMk cId="4166047043" sldId="345"/>
            <ac:grpSpMk id="5754" creationId="{00000000-0000-0000-0000-000000000000}"/>
          </ac:grpSpMkLst>
        </pc:grpChg>
        <pc:grpChg chg="mod">
          <ac:chgData name="Matthew Belizaire" userId="S::mbbeliza@syr.edu::fc93e833-d5b2-4fdc-888d-393497505590" providerId="AD" clId="Web-{BB496A59-8936-4EC0-A40B-DFF3D80405FB}" dt="2022-12-14T20:51:34.698" v="27" actId="1076"/>
          <ac:grpSpMkLst>
            <pc:docMk/>
            <pc:sldMk cId="4166047043" sldId="345"/>
            <ac:grpSpMk id="5759" creationId="{00000000-0000-0000-0000-000000000000}"/>
          </ac:grpSpMkLst>
        </pc:grpChg>
        <pc:picChg chg="add del mod">
          <ac:chgData name="Matthew Belizaire" userId="S::mbbeliza@syr.edu::fc93e833-d5b2-4fdc-888d-393497505590" providerId="AD" clId="Web-{BB496A59-8936-4EC0-A40B-DFF3D80405FB}" dt="2022-12-14T21:01:05.790" v="100"/>
          <ac:picMkLst>
            <pc:docMk/>
            <pc:sldMk cId="4166047043" sldId="345"/>
            <ac:picMk id="2" creationId="{B74E1A85-F70B-060E-0D85-2E30BA2BC9F2}"/>
          </ac:picMkLst>
        </pc:picChg>
        <pc:picChg chg="add del">
          <ac:chgData name="Matthew Belizaire" userId="S::mbbeliza@syr.edu::fc93e833-d5b2-4fdc-888d-393497505590" providerId="AD" clId="Web-{BB496A59-8936-4EC0-A40B-DFF3D80405FB}" dt="2022-12-14T21:00:10.164" v="95"/>
          <ac:picMkLst>
            <pc:docMk/>
            <pc:sldMk cId="4166047043" sldId="345"/>
            <ac:picMk id="4" creationId="{7AC5160B-0A8C-DF83-397C-9CA5F13FC4CA}"/>
          </ac:picMkLst>
        </pc:picChg>
        <pc:picChg chg="add del mod">
          <ac:chgData name="Matthew Belizaire" userId="S::mbbeliza@syr.edu::fc93e833-d5b2-4fdc-888d-393497505590" providerId="AD" clId="Web-{BB496A59-8936-4EC0-A40B-DFF3D80405FB}" dt="2022-12-14T21:00:21.258" v="97"/>
          <ac:picMkLst>
            <pc:docMk/>
            <pc:sldMk cId="4166047043" sldId="345"/>
            <ac:picMk id="5" creationId="{15E854F1-116C-AE8D-5010-8A904291B096}"/>
          </ac:picMkLst>
        </pc:picChg>
        <pc:picChg chg="del">
          <ac:chgData name="Matthew Belizaire" userId="S::mbbeliza@syr.edu::fc93e833-d5b2-4fdc-888d-393497505590" providerId="AD" clId="Web-{BB496A59-8936-4EC0-A40B-DFF3D80405FB}" dt="2022-12-14T20:54:16.390" v="76"/>
          <ac:picMkLst>
            <pc:docMk/>
            <pc:sldMk cId="4166047043" sldId="345"/>
            <ac:picMk id="7" creationId="{4750F388-EF56-1AA6-B74A-58F7D8A9990A}"/>
          </ac:picMkLst>
        </pc:picChg>
        <pc:picChg chg="add mod">
          <ac:chgData name="Matthew Belizaire" userId="S::mbbeliza@syr.edu::fc93e833-d5b2-4fdc-888d-393497505590" providerId="AD" clId="Web-{BB496A59-8936-4EC0-A40B-DFF3D80405FB}" dt="2022-12-14T21:01:47.463" v="105" actId="1076"/>
          <ac:picMkLst>
            <pc:docMk/>
            <pc:sldMk cId="4166047043" sldId="345"/>
            <ac:picMk id="8" creationId="{AC03391B-D85D-D87D-EF25-0BEF161CD618}"/>
          </ac:picMkLst>
        </pc:picChg>
        <pc:picChg chg="add mod">
          <ac:chgData name="Matthew Belizaire" userId="S::mbbeliza@syr.edu::fc93e833-d5b2-4fdc-888d-393497505590" providerId="AD" clId="Web-{BB496A59-8936-4EC0-A40B-DFF3D80405FB}" dt="2022-12-14T21:02:03.635" v="110" actId="1076"/>
          <ac:picMkLst>
            <pc:docMk/>
            <pc:sldMk cId="4166047043" sldId="345"/>
            <ac:picMk id="9" creationId="{81AB01F2-23B9-3498-B3C4-919281B48658}"/>
          </ac:picMkLst>
        </pc:picChg>
      </pc:sldChg>
    </pc:docChg>
  </pc:docChgLst>
  <pc:docChgLst>
    <pc:chgData name="Matthew Belizaire" userId="S::mbbeliza@syr.edu::fc93e833-d5b2-4fdc-888d-393497505590" providerId="AD" clId="Web-{4E4BB8B8-1022-49F2-9211-CCE62E82E070}"/>
    <pc:docChg chg="addSld modSld">
      <pc:chgData name="Matthew Belizaire" userId="S::mbbeliza@syr.edu::fc93e833-d5b2-4fdc-888d-393497505590" providerId="AD" clId="Web-{4E4BB8B8-1022-49F2-9211-CCE62E82E070}" dt="2022-12-15T00:04:59.963" v="515" actId="20577"/>
      <pc:docMkLst>
        <pc:docMk/>
      </pc:docMkLst>
      <pc:sldChg chg="modSp">
        <pc:chgData name="Matthew Belizaire" userId="S::mbbeliza@syr.edu::fc93e833-d5b2-4fdc-888d-393497505590" providerId="AD" clId="Web-{4E4BB8B8-1022-49F2-9211-CCE62E82E070}" dt="2022-12-14T23:46:06.880" v="1"/>
        <pc:sldMkLst>
          <pc:docMk/>
          <pc:sldMk cId="0" sldId="291"/>
        </pc:sldMkLst>
        <pc:picChg chg="mod">
          <ac:chgData name="Matthew Belizaire" userId="S::mbbeliza@syr.edu::fc93e833-d5b2-4fdc-888d-393497505590" providerId="AD" clId="Web-{4E4BB8B8-1022-49F2-9211-CCE62E82E070}" dt="2022-12-14T23:46:06.880" v="1"/>
          <ac:picMkLst>
            <pc:docMk/>
            <pc:sldMk cId="0" sldId="291"/>
            <ac:picMk id="10242" creationId="{1489DBB8-29C6-3B6C-B854-B6B8CF0C286C}"/>
          </ac:picMkLst>
        </pc:picChg>
      </pc:sldChg>
      <pc:sldChg chg="addSp delSp modSp">
        <pc:chgData name="Matthew Belizaire" userId="S::mbbeliza@syr.edu::fc93e833-d5b2-4fdc-888d-393497505590" providerId="AD" clId="Web-{4E4BB8B8-1022-49F2-9211-CCE62E82E070}" dt="2022-12-15T00:04:59.963" v="515" actId="20577"/>
        <pc:sldMkLst>
          <pc:docMk/>
          <pc:sldMk cId="892391519" sldId="351"/>
        </pc:sldMkLst>
        <pc:spChg chg="del mod">
          <ac:chgData name="Matthew Belizaire" userId="S::mbbeliza@syr.edu::fc93e833-d5b2-4fdc-888d-393497505590" providerId="AD" clId="Web-{4E4BB8B8-1022-49F2-9211-CCE62E82E070}" dt="2022-12-15T00:01:51.613" v="436"/>
          <ac:spMkLst>
            <pc:docMk/>
            <pc:sldMk cId="892391519" sldId="351"/>
            <ac:spMk id="3" creationId="{BE905935-AACB-91D4-337F-592D0F7393BF}"/>
          </ac:spMkLst>
        </pc:spChg>
        <pc:spChg chg="add mod">
          <ac:chgData name="Matthew Belizaire" userId="S::mbbeliza@syr.edu::fc93e833-d5b2-4fdc-888d-393497505590" providerId="AD" clId="Web-{4E4BB8B8-1022-49F2-9211-CCE62E82E070}" dt="2022-12-15T00:04:59.963" v="515" actId="20577"/>
          <ac:spMkLst>
            <pc:docMk/>
            <pc:sldMk cId="892391519" sldId="351"/>
            <ac:spMk id="5" creationId="{23CE3C05-3AE4-4953-12CA-83B59032EF91}"/>
          </ac:spMkLst>
        </pc:spChg>
        <pc:spChg chg="add del mod">
          <ac:chgData name="Matthew Belizaire" userId="S::mbbeliza@syr.edu::fc93e833-d5b2-4fdc-888d-393497505590" providerId="AD" clId="Web-{4E4BB8B8-1022-49F2-9211-CCE62E82E070}" dt="2022-12-15T00:01:54.926" v="437"/>
          <ac:spMkLst>
            <pc:docMk/>
            <pc:sldMk cId="892391519" sldId="351"/>
            <ac:spMk id="7" creationId="{D8FF72C1-8718-3BD3-882F-18C8E9E21966}"/>
          </ac:spMkLst>
        </pc:spChg>
      </pc:sldChg>
      <pc:sldChg chg="addSp delSp modSp add replId">
        <pc:chgData name="Matthew Belizaire" userId="S::mbbeliza@syr.edu::fc93e833-d5b2-4fdc-888d-393497505590" providerId="AD" clId="Web-{4E4BB8B8-1022-49F2-9211-CCE62E82E070}" dt="2022-12-14T23:52:31.158" v="42" actId="20577"/>
        <pc:sldMkLst>
          <pc:docMk/>
          <pc:sldMk cId="1774647902" sldId="357"/>
        </pc:sldMkLst>
        <pc:spChg chg="mod">
          <ac:chgData name="Matthew Belizaire" userId="S::mbbeliza@syr.edu::fc93e833-d5b2-4fdc-888d-393497505590" providerId="AD" clId="Web-{4E4BB8B8-1022-49F2-9211-CCE62E82E070}" dt="2022-12-14T23:52:31.158" v="42" actId="20577"/>
          <ac:spMkLst>
            <pc:docMk/>
            <pc:sldMk cId="1774647902" sldId="357"/>
            <ac:spMk id="6" creationId="{0D2B13FC-B1F7-963E-58BB-035DB9390124}"/>
          </ac:spMkLst>
        </pc:spChg>
        <pc:picChg chg="add mod">
          <ac:chgData name="Matthew Belizaire" userId="S::mbbeliza@syr.edu::fc93e833-d5b2-4fdc-888d-393497505590" providerId="AD" clId="Web-{4E4BB8B8-1022-49F2-9211-CCE62E82E070}" dt="2022-12-14T23:51:19.249" v="33" actId="1076"/>
          <ac:picMkLst>
            <pc:docMk/>
            <pc:sldMk cId="1774647902" sldId="357"/>
            <ac:picMk id="2" creationId="{F128B96B-663D-90AE-C543-AA8F90A5AF43}"/>
          </ac:picMkLst>
        </pc:picChg>
        <pc:picChg chg="add mod">
          <ac:chgData name="Matthew Belizaire" userId="S::mbbeliza@syr.edu::fc93e833-d5b2-4fdc-888d-393497505590" providerId="AD" clId="Web-{4E4BB8B8-1022-49F2-9211-CCE62E82E070}" dt="2022-12-14T23:51:21.859" v="34" actId="1076"/>
          <ac:picMkLst>
            <pc:docMk/>
            <pc:sldMk cId="1774647902" sldId="357"/>
            <ac:picMk id="3" creationId="{01CAA4BF-412A-5930-F215-8E4BE5FB08A5}"/>
          </ac:picMkLst>
        </pc:picChg>
        <pc:picChg chg="del">
          <ac:chgData name="Matthew Belizaire" userId="S::mbbeliza@syr.edu::fc93e833-d5b2-4fdc-888d-393497505590" providerId="AD" clId="Web-{4E4BB8B8-1022-49F2-9211-CCE62E82E070}" dt="2022-12-14T23:50:05.231" v="14"/>
          <ac:picMkLst>
            <pc:docMk/>
            <pc:sldMk cId="1774647902" sldId="357"/>
            <ac:picMk id="9" creationId="{F69EBE35-F746-D021-C8A5-1905B7DA8311}"/>
          </ac:picMkLst>
        </pc:picChg>
        <pc:picChg chg="del mod">
          <ac:chgData name="Matthew Belizaire" userId="S::mbbeliza@syr.edu::fc93e833-d5b2-4fdc-888d-393497505590" providerId="AD" clId="Web-{4E4BB8B8-1022-49F2-9211-CCE62E82E070}" dt="2022-12-14T23:50:15.997" v="19"/>
          <ac:picMkLst>
            <pc:docMk/>
            <pc:sldMk cId="1774647902" sldId="357"/>
            <ac:picMk id="10" creationId="{5DEDB7F4-7892-794D-DFA7-CF0C55A9960C}"/>
          </ac:picMkLst>
        </pc:picChg>
      </pc:sldChg>
      <pc:sldChg chg="addSp delSp modSp add replId">
        <pc:chgData name="Matthew Belizaire" userId="S::mbbeliza@syr.edu::fc93e833-d5b2-4fdc-888d-393497505590" providerId="AD" clId="Web-{4E4BB8B8-1022-49F2-9211-CCE62E82E070}" dt="2022-12-14T23:58:16.075" v="107" actId="1076"/>
        <pc:sldMkLst>
          <pc:docMk/>
          <pc:sldMk cId="2774099907" sldId="358"/>
        </pc:sldMkLst>
        <pc:spChg chg="mod">
          <ac:chgData name="Matthew Belizaire" userId="S::mbbeliza@syr.edu::fc93e833-d5b2-4fdc-888d-393497505590" providerId="AD" clId="Web-{4E4BB8B8-1022-49F2-9211-CCE62E82E070}" dt="2022-12-14T23:58:10.388" v="105" actId="20577"/>
          <ac:spMkLst>
            <pc:docMk/>
            <pc:sldMk cId="2774099907" sldId="358"/>
            <ac:spMk id="6" creationId="{0D2B13FC-B1F7-963E-58BB-035DB9390124}"/>
          </ac:spMkLst>
        </pc:spChg>
        <pc:picChg chg="add del">
          <ac:chgData name="Matthew Belizaire" userId="S::mbbeliza@syr.edu::fc93e833-d5b2-4fdc-888d-393497505590" providerId="AD" clId="Web-{4E4BB8B8-1022-49F2-9211-CCE62E82E070}" dt="2022-12-14T23:55:43.164" v="56"/>
          <ac:picMkLst>
            <pc:docMk/>
            <pc:sldMk cId="2774099907" sldId="358"/>
            <ac:picMk id="2" creationId="{F128B96B-663D-90AE-C543-AA8F90A5AF43}"/>
          </ac:picMkLst>
        </pc:picChg>
        <pc:picChg chg="del mod">
          <ac:chgData name="Matthew Belizaire" userId="S::mbbeliza@syr.edu::fc93e833-d5b2-4fdc-888d-393497505590" providerId="AD" clId="Web-{4E4BB8B8-1022-49F2-9211-CCE62E82E070}" dt="2022-12-14T23:57:00.448" v="78"/>
          <ac:picMkLst>
            <pc:docMk/>
            <pc:sldMk cId="2774099907" sldId="358"/>
            <ac:picMk id="3" creationId="{01CAA4BF-412A-5930-F215-8E4BE5FB08A5}"/>
          </ac:picMkLst>
        </pc:picChg>
        <pc:picChg chg="add del mod">
          <ac:chgData name="Matthew Belizaire" userId="S::mbbeliza@syr.edu::fc93e833-d5b2-4fdc-888d-393497505590" providerId="AD" clId="Web-{4E4BB8B8-1022-49F2-9211-CCE62E82E070}" dt="2022-12-14T23:55:17.851" v="52"/>
          <ac:picMkLst>
            <pc:docMk/>
            <pc:sldMk cId="2774099907" sldId="358"/>
            <ac:picMk id="4" creationId="{690192C5-D5F9-133F-B28D-3B2A87B311B7}"/>
          </ac:picMkLst>
        </pc:picChg>
        <pc:picChg chg="add del mod">
          <ac:chgData name="Matthew Belizaire" userId="S::mbbeliza@syr.edu::fc93e833-d5b2-4fdc-888d-393497505590" providerId="AD" clId="Web-{4E4BB8B8-1022-49F2-9211-CCE62E82E070}" dt="2022-12-14T23:55:40.195" v="54"/>
          <ac:picMkLst>
            <pc:docMk/>
            <pc:sldMk cId="2774099907" sldId="358"/>
            <ac:picMk id="5" creationId="{817382D9-0CEC-55EC-F494-C643DACD7AC5}"/>
          </ac:picMkLst>
        </pc:picChg>
        <pc:picChg chg="add mod">
          <ac:chgData name="Matthew Belizaire" userId="S::mbbeliza@syr.edu::fc93e833-d5b2-4fdc-888d-393497505590" providerId="AD" clId="Web-{4E4BB8B8-1022-49F2-9211-CCE62E82E070}" dt="2022-12-14T23:58:12.263" v="106" actId="1076"/>
          <ac:picMkLst>
            <pc:docMk/>
            <pc:sldMk cId="2774099907" sldId="358"/>
            <ac:picMk id="7" creationId="{8251E6F3-B824-7C69-0651-6BBCF1A15230}"/>
          </ac:picMkLst>
        </pc:picChg>
        <pc:picChg chg="add mod">
          <ac:chgData name="Matthew Belizaire" userId="S::mbbeliza@syr.edu::fc93e833-d5b2-4fdc-888d-393497505590" providerId="AD" clId="Web-{4E4BB8B8-1022-49F2-9211-CCE62E82E070}" dt="2022-12-14T23:58:16.075" v="107" actId="1076"/>
          <ac:picMkLst>
            <pc:docMk/>
            <pc:sldMk cId="2774099907" sldId="358"/>
            <ac:picMk id="8" creationId="{61CFD44B-7089-F2C4-DDAA-08656CA51FC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9"/>
        <p:cNvGrpSpPr/>
        <p:nvPr/>
      </p:nvGrpSpPr>
      <p:grpSpPr>
        <a:xfrm>
          <a:off x="0" y="0"/>
          <a:ext cx="0" cy="0"/>
          <a:chOff x="0" y="0"/>
          <a:chExt cx="0" cy="0"/>
        </a:xfrm>
      </p:grpSpPr>
      <p:sp>
        <p:nvSpPr>
          <p:cNvPr id="5490" name="Google Shape;549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1" name="Google Shape;549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0"/>
        <p:cNvGrpSpPr/>
        <p:nvPr/>
      </p:nvGrpSpPr>
      <p:grpSpPr>
        <a:xfrm>
          <a:off x="0" y="0"/>
          <a:ext cx="0" cy="0"/>
          <a:chOff x="0" y="0"/>
          <a:chExt cx="0" cy="0"/>
        </a:xfrm>
      </p:grpSpPr>
      <p:sp>
        <p:nvSpPr>
          <p:cNvPr id="5921" name="Google Shape;5921;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2" name="Google Shape;5922;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312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6"/>
        <p:cNvGrpSpPr/>
        <p:nvPr/>
      </p:nvGrpSpPr>
      <p:grpSpPr>
        <a:xfrm>
          <a:off x="0" y="0"/>
          <a:ext cx="0" cy="0"/>
          <a:chOff x="0" y="0"/>
          <a:chExt cx="0" cy="0"/>
        </a:xfrm>
      </p:grpSpPr>
      <p:sp>
        <p:nvSpPr>
          <p:cNvPr id="6057" name="Google Shape;6057;g6edfa80311_0_15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8" name="Google Shape;6058;g6edfa80311_0_15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86840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6091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834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104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07881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3552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509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382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7"/>
        <p:cNvGrpSpPr/>
        <p:nvPr/>
      </p:nvGrpSpPr>
      <p:grpSpPr>
        <a:xfrm>
          <a:off x="0" y="0"/>
          <a:ext cx="0" cy="0"/>
          <a:chOff x="0" y="0"/>
          <a:chExt cx="0" cy="0"/>
        </a:xfrm>
      </p:grpSpPr>
      <p:sp>
        <p:nvSpPr>
          <p:cNvPr id="5628" name="Google Shape;5628;g6e7e45355d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9" name="Google Shape;5629;g6e7e45355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8350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8122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78687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1"/>
        <p:cNvGrpSpPr/>
        <p:nvPr/>
      </p:nvGrpSpPr>
      <p:grpSpPr>
        <a:xfrm>
          <a:off x="0" y="0"/>
          <a:ext cx="0" cy="0"/>
          <a:chOff x="0" y="0"/>
          <a:chExt cx="0" cy="0"/>
        </a:xfrm>
      </p:grpSpPr>
      <p:sp>
        <p:nvSpPr>
          <p:cNvPr id="7032" name="Google Shape;7032;g6edfa80311_0_364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3" name="Google Shape;7033;g6edfa80311_0_36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7"/>
        <p:cNvGrpSpPr/>
        <p:nvPr/>
      </p:nvGrpSpPr>
      <p:grpSpPr>
        <a:xfrm>
          <a:off x="0" y="0"/>
          <a:ext cx="0" cy="0"/>
          <a:chOff x="0" y="0"/>
          <a:chExt cx="0" cy="0"/>
        </a:xfrm>
      </p:grpSpPr>
      <p:sp>
        <p:nvSpPr>
          <p:cNvPr id="7358" name="Google Shape;7358;g6edfa80311_0_373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9" name="Google Shape;7359;g6edfa80311_0_37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0"/>
        <p:cNvGrpSpPr/>
        <p:nvPr/>
      </p:nvGrpSpPr>
      <p:grpSpPr>
        <a:xfrm>
          <a:off x="0" y="0"/>
          <a:ext cx="0" cy="0"/>
          <a:chOff x="0" y="0"/>
          <a:chExt cx="0" cy="0"/>
        </a:xfrm>
      </p:grpSpPr>
      <p:sp>
        <p:nvSpPr>
          <p:cNvPr id="5721" name="Google Shape;5721;g6e7e45355d_0_27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2" name="Google Shape;5722;g6e7e45355d_0_27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5"/>
        <p:cNvGrpSpPr/>
        <p:nvPr/>
      </p:nvGrpSpPr>
      <p:grpSpPr>
        <a:xfrm>
          <a:off x="0" y="0"/>
          <a:ext cx="0" cy="0"/>
          <a:chOff x="0" y="0"/>
          <a:chExt cx="0" cy="0"/>
        </a:xfrm>
      </p:grpSpPr>
      <p:sp>
        <p:nvSpPr>
          <p:cNvPr id="5746" name="Google Shape;5746;g6edfa80311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47" name="Google Shape;5747;g6edfa80311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7247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9"/>
        <p:cNvGrpSpPr/>
        <p:nvPr/>
      </p:nvGrpSpPr>
      <p:grpSpPr>
        <a:xfrm>
          <a:off x="0" y="0"/>
          <a:ext cx="0" cy="0"/>
          <a:chOff x="0" y="0"/>
          <a:chExt cx="0" cy="0"/>
        </a:xfrm>
      </p:grpSpPr>
      <p:sp>
        <p:nvSpPr>
          <p:cNvPr id="5810" name="Google Shape;5810;g6edfa80311_0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1" name="Google Shape;5811;g6edfa80311_0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3"/>
        <p:cNvGrpSpPr/>
        <p:nvPr/>
      </p:nvGrpSpPr>
      <p:grpSpPr>
        <a:xfrm>
          <a:off x="0" y="0"/>
          <a:ext cx="0" cy="0"/>
          <a:chOff x="0" y="0"/>
          <a:chExt cx="0" cy="0"/>
        </a:xfrm>
      </p:grpSpPr>
      <p:sp>
        <p:nvSpPr>
          <p:cNvPr id="5904" name="Google Shape;5904;g6edfa8031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5" name="Google Shape;5905;g6edfa8031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0"/>
        <p:cNvGrpSpPr/>
        <p:nvPr/>
      </p:nvGrpSpPr>
      <p:grpSpPr>
        <a:xfrm>
          <a:off x="0" y="0"/>
          <a:ext cx="0" cy="0"/>
          <a:chOff x="0" y="0"/>
          <a:chExt cx="0" cy="0"/>
        </a:xfrm>
      </p:grpSpPr>
      <p:sp>
        <p:nvSpPr>
          <p:cNvPr id="5921" name="Google Shape;5921;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2" name="Google Shape;5922;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075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0"/>
        <p:cNvGrpSpPr/>
        <p:nvPr/>
      </p:nvGrpSpPr>
      <p:grpSpPr>
        <a:xfrm>
          <a:off x="0" y="0"/>
          <a:ext cx="0" cy="0"/>
          <a:chOff x="0" y="0"/>
          <a:chExt cx="0" cy="0"/>
        </a:xfrm>
      </p:grpSpPr>
      <p:sp>
        <p:nvSpPr>
          <p:cNvPr id="5921" name="Google Shape;5921;g6edfa80311_0_1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2" name="Google Shape;5922;g6edfa80311_0_1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921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8"/>
        <p:cNvGrpSpPr/>
        <p:nvPr/>
      </p:nvGrpSpPr>
      <p:grpSpPr>
        <a:xfrm>
          <a:off x="0" y="0"/>
          <a:ext cx="0" cy="0"/>
          <a:chOff x="0" y="0"/>
          <a:chExt cx="0" cy="0"/>
        </a:xfrm>
      </p:grpSpPr>
      <p:sp>
        <p:nvSpPr>
          <p:cNvPr id="9" name="Google Shape;9;p2"/>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1589700" y="2044500"/>
            <a:ext cx="5964600" cy="18291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SzPts val="5200"/>
              <a:buNone/>
              <a:defRPr sz="5200"/>
            </a:lvl1pPr>
            <a:lvl2pPr lvl="1" algn="ctr">
              <a:lnSpc>
                <a:spcPct val="90000"/>
              </a:lnSpc>
              <a:spcBef>
                <a:spcPts val="0"/>
              </a:spcBef>
              <a:spcAft>
                <a:spcPts val="0"/>
              </a:spcAft>
              <a:buSzPts val="5200"/>
              <a:buNone/>
              <a:defRPr sz="5200"/>
            </a:lvl2pPr>
            <a:lvl3pPr lvl="2" algn="ctr">
              <a:lnSpc>
                <a:spcPct val="90000"/>
              </a:lnSpc>
              <a:spcBef>
                <a:spcPts val="0"/>
              </a:spcBef>
              <a:spcAft>
                <a:spcPts val="0"/>
              </a:spcAft>
              <a:buSzPts val="5200"/>
              <a:buNone/>
              <a:defRPr sz="5200"/>
            </a:lvl3pPr>
            <a:lvl4pPr lvl="3" algn="ctr">
              <a:lnSpc>
                <a:spcPct val="90000"/>
              </a:lnSpc>
              <a:spcBef>
                <a:spcPts val="0"/>
              </a:spcBef>
              <a:spcAft>
                <a:spcPts val="0"/>
              </a:spcAft>
              <a:buSzPts val="5200"/>
              <a:buNone/>
              <a:defRPr sz="5200"/>
            </a:lvl4pPr>
            <a:lvl5pPr lvl="4" algn="ctr">
              <a:lnSpc>
                <a:spcPct val="90000"/>
              </a:lnSpc>
              <a:spcBef>
                <a:spcPts val="0"/>
              </a:spcBef>
              <a:spcAft>
                <a:spcPts val="0"/>
              </a:spcAft>
              <a:buSzPts val="5200"/>
              <a:buNone/>
              <a:defRPr sz="5200"/>
            </a:lvl5pPr>
            <a:lvl6pPr lvl="5" algn="ctr">
              <a:lnSpc>
                <a:spcPct val="90000"/>
              </a:lnSpc>
              <a:spcBef>
                <a:spcPts val="0"/>
              </a:spcBef>
              <a:spcAft>
                <a:spcPts val="0"/>
              </a:spcAft>
              <a:buSzPts val="5200"/>
              <a:buNone/>
              <a:defRPr sz="5200"/>
            </a:lvl6pPr>
            <a:lvl7pPr lvl="6" algn="ctr">
              <a:lnSpc>
                <a:spcPct val="90000"/>
              </a:lnSpc>
              <a:spcBef>
                <a:spcPts val="0"/>
              </a:spcBef>
              <a:spcAft>
                <a:spcPts val="0"/>
              </a:spcAft>
              <a:buSzPts val="5200"/>
              <a:buNone/>
              <a:defRPr sz="5200"/>
            </a:lvl7pPr>
            <a:lvl8pPr lvl="7" algn="ctr">
              <a:lnSpc>
                <a:spcPct val="90000"/>
              </a:lnSpc>
              <a:spcBef>
                <a:spcPts val="0"/>
              </a:spcBef>
              <a:spcAft>
                <a:spcPts val="0"/>
              </a:spcAft>
              <a:buSzPts val="5200"/>
              <a:buNone/>
              <a:defRPr sz="5200"/>
            </a:lvl8pPr>
            <a:lvl9pPr lvl="8" algn="ctr">
              <a:lnSpc>
                <a:spcPct val="9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1753050" y="3757375"/>
            <a:ext cx="56379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lt1"/>
              </a:buClr>
              <a:buSzPts val="2800"/>
              <a:buNone/>
              <a:defRPr sz="28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SECTION_HEADER_2">
    <p:bg>
      <p:bgPr>
        <a:solidFill>
          <a:schemeClr val="accent6"/>
        </a:solidFill>
        <a:effectLst/>
      </p:bgPr>
    </p:bg>
    <p:spTree>
      <p:nvGrpSpPr>
        <p:cNvPr id="1" name="Shape 2326"/>
        <p:cNvGrpSpPr/>
        <p:nvPr/>
      </p:nvGrpSpPr>
      <p:grpSpPr>
        <a:xfrm>
          <a:off x="0" y="0"/>
          <a:ext cx="0" cy="0"/>
          <a:chOff x="0" y="0"/>
          <a:chExt cx="0" cy="0"/>
        </a:xfrm>
      </p:grpSpPr>
      <p:grpSp>
        <p:nvGrpSpPr>
          <p:cNvPr id="2327" name="Google Shape;2327;p18"/>
          <p:cNvGrpSpPr/>
          <p:nvPr/>
        </p:nvGrpSpPr>
        <p:grpSpPr>
          <a:xfrm>
            <a:off x="232963" y="174778"/>
            <a:ext cx="1443946" cy="721968"/>
            <a:chOff x="311697" y="-12"/>
            <a:chExt cx="4437449" cy="2218709"/>
          </a:xfrm>
        </p:grpSpPr>
        <p:sp>
          <p:nvSpPr>
            <p:cNvPr id="2328" name="Google Shape;2328;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7" name="Google Shape;2657;p18"/>
          <p:cNvGrpSpPr/>
          <p:nvPr/>
        </p:nvGrpSpPr>
        <p:grpSpPr>
          <a:xfrm>
            <a:off x="7969738" y="1388253"/>
            <a:ext cx="1443946" cy="721968"/>
            <a:chOff x="311697" y="-12"/>
            <a:chExt cx="4437449" cy="2218709"/>
          </a:xfrm>
        </p:grpSpPr>
        <p:sp>
          <p:nvSpPr>
            <p:cNvPr id="2658" name="Google Shape;2658;p1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1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1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1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1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1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1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1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1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1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1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1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1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1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1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1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1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7" name="Google Shape;2987;p18"/>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988" name="Google Shape;2988;p18"/>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989" name="Google Shape;2989;p18"/>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2990" name="Google Shape;2990;p18"/>
          <p:cNvGrpSpPr/>
          <p:nvPr/>
        </p:nvGrpSpPr>
        <p:grpSpPr>
          <a:xfrm>
            <a:off x="0" y="1474590"/>
            <a:ext cx="9144000" cy="3853085"/>
            <a:chOff x="0" y="1474590"/>
            <a:chExt cx="9144000" cy="3853085"/>
          </a:xfrm>
        </p:grpSpPr>
        <p:sp>
          <p:nvSpPr>
            <p:cNvPr id="2991" name="Google Shape;2991;p18"/>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18"/>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18"/>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18"/>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8"/>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8"/>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7" name="Google Shape;2997;p18"/>
            <p:cNvGrpSpPr/>
            <p:nvPr/>
          </p:nvGrpSpPr>
          <p:grpSpPr>
            <a:xfrm>
              <a:off x="514651" y="1474590"/>
              <a:ext cx="582277" cy="2550888"/>
              <a:chOff x="573900" y="1154950"/>
              <a:chExt cx="538000" cy="2396100"/>
            </a:xfrm>
          </p:grpSpPr>
          <p:sp>
            <p:nvSpPr>
              <p:cNvPr id="2998" name="Google Shape;2998;p18"/>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8"/>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8"/>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8"/>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8"/>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8"/>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8"/>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8"/>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4">
  <p:cSld name="SECTION_HEADER_1_2">
    <p:bg>
      <p:bgPr>
        <a:solidFill>
          <a:schemeClr val="accent6"/>
        </a:solidFill>
        <a:effectLst/>
      </p:bgPr>
    </p:bg>
    <p:spTree>
      <p:nvGrpSpPr>
        <p:cNvPr id="1" name="Shape 3423"/>
        <p:cNvGrpSpPr/>
        <p:nvPr/>
      </p:nvGrpSpPr>
      <p:grpSpPr>
        <a:xfrm>
          <a:off x="0" y="0"/>
          <a:ext cx="0" cy="0"/>
          <a:chOff x="0" y="0"/>
          <a:chExt cx="0" cy="0"/>
        </a:xfrm>
      </p:grpSpPr>
      <p:sp>
        <p:nvSpPr>
          <p:cNvPr id="3424" name="Google Shape;3424;p22"/>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425" name="Google Shape;3425;p22"/>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426" name="Google Shape;3426;p22"/>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3427" name="Google Shape;3427;p22"/>
          <p:cNvGrpSpPr/>
          <p:nvPr/>
        </p:nvGrpSpPr>
        <p:grpSpPr>
          <a:xfrm>
            <a:off x="8248063" y="1554103"/>
            <a:ext cx="1443946" cy="721968"/>
            <a:chOff x="311697" y="-12"/>
            <a:chExt cx="4437449" cy="2218709"/>
          </a:xfrm>
        </p:grpSpPr>
        <p:sp>
          <p:nvSpPr>
            <p:cNvPr id="3428" name="Google Shape;3428;p22"/>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22"/>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22"/>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22"/>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22"/>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22"/>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22"/>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22"/>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22"/>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22"/>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22"/>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22"/>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22"/>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22"/>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22"/>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22"/>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22"/>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22"/>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22"/>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22"/>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22"/>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22"/>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22"/>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22"/>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22"/>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22"/>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22"/>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22"/>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22"/>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22"/>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22"/>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22"/>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22"/>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22"/>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22"/>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22"/>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22"/>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22"/>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22"/>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22"/>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22"/>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22"/>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22"/>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22"/>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22"/>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22"/>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22"/>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22"/>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22"/>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22"/>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22"/>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22"/>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22"/>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22"/>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22"/>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22"/>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22"/>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22"/>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22"/>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22"/>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22"/>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22"/>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22"/>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22"/>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22"/>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22"/>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22"/>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22"/>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22"/>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22"/>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22"/>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22"/>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22"/>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22"/>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22"/>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22"/>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22"/>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22"/>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22"/>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22"/>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22"/>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22"/>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22"/>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22"/>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22"/>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22"/>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22"/>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22"/>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22"/>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22"/>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22"/>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22"/>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22"/>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22"/>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22"/>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22"/>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22"/>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22"/>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22"/>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22"/>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22"/>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22"/>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22"/>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22"/>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22"/>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22"/>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22"/>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22"/>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22"/>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22"/>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22"/>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22"/>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22"/>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22"/>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22"/>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22"/>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22"/>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22"/>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22"/>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22"/>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22"/>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22"/>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22"/>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22"/>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22"/>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22"/>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22"/>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22"/>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22"/>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22"/>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22"/>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22"/>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22"/>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22"/>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22"/>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22"/>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22"/>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22"/>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22"/>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22"/>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22"/>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22"/>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22"/>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22"/>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22"/>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22"/>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22"/>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22"/>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22"/>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22"/>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22"/>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22"/>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22"/>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22"/>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22"/>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22"/>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22"/>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22"/>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22"/>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22"/>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22"/>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22"/>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22"/>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22"/>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22"/>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22"/>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22"/>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22"/>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22"/>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22"/>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22"/>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22"/>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22"/>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22"/>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22"/>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22"/>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22"/>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22"/>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22"/>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22"/>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22"/>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22"/>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22"/>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22"/>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22"/>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22"/>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22"/>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22"/>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22"/>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22"/>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22"/>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22"/>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22"/>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22"/>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22"/>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22"/>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22"/>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22"/>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22"/>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22"/>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22"/>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22"/>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22"/>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22"/>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22"/>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22"/>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22"/>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22"/>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22"/>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22"/>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22"/>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22"/>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22"/>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22"/>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22"/>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22"/>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22"/>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22"/>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22"/>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22"/>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22"/>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22"/>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22"/>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22"/>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22"/>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22"/>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22"/>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22"/>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22"/>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22"/>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22"/>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22"/>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22"/>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22"/>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22"/>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22"/>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22"/>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22"/>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22"/>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22"/>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22"/>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22"/>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22"/>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22"/>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22"/>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22"/>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22"/>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22"/>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22"/>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22"/>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22"/>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22"/>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22"/>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22"/>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22"/>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22"/>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22"/>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22"/>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22"/>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22"/>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22"/>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22"/>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22"/>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22"/>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22"/>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22"/>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22"/>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22"/>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22"/>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22"/>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22"/>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22"/>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22"/>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22"/>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22"/>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22"/>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22"/>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22"/>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22"/>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22"/>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22"/>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22"/>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22"/>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22"/>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22"/>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22"/>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22"/>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22"/>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22"/>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22"/>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22"/>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22"/>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22"/>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22"/>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22"/>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22"/>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22"/>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22"/>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22"/>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22"/>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22"/>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22"/>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22"/>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22"/>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22"/>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22"/>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22"/>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22"/>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22"/>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22"/>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22"/>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22"/>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22"/>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22"/>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22"/>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22"/>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22"/>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22"/>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22"/>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22"/>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22"/>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22"/>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22"/>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22"/>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22"/>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22"/>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22"/>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22"/>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22"/>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7" name="Google Shape;3757;p22"/>
          <p:cNvGrpSpPr/>
          <p:nvPr/>
        </p:nvGrpSpPr>
        <p:grpSpPr>
          <a:xfrm>
            <a:off x="-475087" y="219803"/>
            <a:ext cx="1443946" cy="721968"/>
            <a:chOff x="311697" y="-12"/>
            <a:chExt cx="4437449" cy="2218709"/>
          </a:xfrm>
        </p:grpSpPr>
        <p:sp>
          <p:nvSpPr>
            <p:cNvPr id="3758" name="Google Shape;3758;p22"/>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22"/>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22"/>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22"/>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22"/>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22"/>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22"/>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22"/>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22"/>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22"/>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22"/>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22"/>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22"/>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22"/>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22"/>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22"/>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22"/>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22"/>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22"/>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22"/>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22"/>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22"/>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22"/>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22"/>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22"/>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22"/>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22"/>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22"/>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22"/>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22"/>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22"/>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22"/>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22"/>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22"/>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22"/>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22"/>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22"/>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22"/>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22"/>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22"/>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22"/>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22"/>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22"/>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22"/>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22"/>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22"/>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22"/>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22"/>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22"/>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22"/>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22"/>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22"/>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22"/>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22"/>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22"/>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22"/>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22"/>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22"/>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22"/>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22"/>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22"/>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22"/>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22"/>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22"/>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22"/>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22"/>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22"/>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22"/>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22"/>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22"/>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22"/>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22"/>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22"/>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22"/>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22"/>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22"/>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22"/>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22"/>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2"/>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22"/>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22"/>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22"/>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2"/>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22"/>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22"/>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2"/>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2"/>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2"/>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2"/>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2"/>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2"/>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2"/>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2"/>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2"/>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2"/>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2"/>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2"/>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2"/>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2"/>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2"/>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2"/>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2"/>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2"/>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22"/>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22"/>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22"/>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2"/>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2"/>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2"/>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2"/>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2"/>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2"/>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2"/>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2"/>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2"/>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2"/>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2"/>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2"/>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2"/>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2"/>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2"/>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2"/>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2"/>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2"/>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2"/>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2"/>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2"/>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2"/>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2"/>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2"/>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2"/>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2"/>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2"/>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2"/>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2"/>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22"/>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2"/>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2"/>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2"/>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2"/>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2"/>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2"/>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2"/>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2"/>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2"/>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2"/>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2"/>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2"/>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2"/>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2"/>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2"/>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2"/>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2"/>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2"/>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2"/>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2"/>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2"/>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2"/>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2"/>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2"/>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2"/>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2"/>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2"/>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2"/>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2"/>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2"/>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2"/>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2"/>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2"/>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2"/>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2"/>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2"/>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2"/>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2"/>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2"/>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2"/>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2"/>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2"/>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2"/>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22"/>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22"/>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2"/>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2"/>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2"/>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2"/>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2"/>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2"/>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2"/>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2"/>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2"/>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2"/>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2"/>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2"/>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2"/>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2"/>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2"/>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2"/>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2"/>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2"/>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2"/>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2"/>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2"/>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2"/>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2"/>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2"/>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2"/>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2"/>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2"/>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2"/>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2"/>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2"/>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2"/>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2"/>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2"/>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2"/>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2"/>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2"/>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2"/>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2"/>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2"/>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2"/>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2"/>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2"/>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2"/>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2"/>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2"/>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2"/>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2"/>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22"/>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2"/>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2"/>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2"/>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2"/>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2"/>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2"/>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2"/>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2"/>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2"/>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2"/>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2"/>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2"/>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2"/>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2"/>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2"/>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2"/>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2"/>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2"/>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2"/>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2"/>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2"/>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2"/>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2"/>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2"/>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2"/>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22"/>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22"/>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2"/>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2"/>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2"/>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2"/>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2"/>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2"/>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2"/>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2"/>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2"/>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2"/>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2"/>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2"/>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2"/>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2"/>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2"/>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2"/>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2"/>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2"/>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2"/>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2"/>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2"/>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2"/>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2"/>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2"/>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2"/>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2"/>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2"/>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2"/>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2"/>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2"/>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2"/>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2"/>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2"/>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2"/>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2"/>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22"/>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22"/>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2"/>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2"/>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2"/>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2"/>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2"/>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2"/>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2"/>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2"/>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2"/>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2"/>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2"/>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2"/>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2"/>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2"/>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2"/>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2"/>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2"/>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2"/>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2"/>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2"/>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2"/>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2"/>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2"/>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2"/>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2"/>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2"/>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2"/>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2"/>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2"/>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2"/>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2"/>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2"/>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2"/>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2"/>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2"/>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22"/>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22"/>
          <p:cNvGrpSpPr/>
          <p:nvPr/>
        </p:nvGrpSpPr>
        <p:grpSpPr>
          <a:xfrm>
            <a:off x="-387375" y="2038775"/>
            <a:ext cx="1722000" cy="3104450"/>
            <a:chOff x="-387375" y="2038775"/>
            <a:chExt cx="1722000" cy="3104450"/>
          </a:xfrm>
        </p:grpSpPr>
        <p:sp>
          <p:nvSpPr>
            <p:cNvPr id="4088" name="Google Shape;4088;p22"/>
            <p:cNvSpPr/>
            <p:nvPr/>
          </p:nvSpPr>
          <p:spPr>
            <a:xfrm>
              <a:off x="-387375" y="2038775"/>
              <a:ext cx="1722000" cy="408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2"/>
            <p:cNvSpPr/>
            <p:nvPr/>
          </p:nvSpPr>
          <p:spPr>
            <a:xfrm>
              <a:off x="-387375" y="2442933"/>
              <a:ext cx="1722000" cy="180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2"/>
            <p:cNvSpPr/>
            <p:nvPr/>
          </p:nvSpPr>
          <p:spPr>
            <a:xfrm>
              <a:off x="-387375" y="2623825"/>
              <a:ext cx="1722000" cy="25194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1" name="Google Shape;4091;p22"/>
          <p:cNvGrpSpPr/>
          <p:nvPr/>
        </p:nvGrpSpPr>
        <p:grpSpPr>
          <a:xfrm>
            <a:off x="2424675" y="3715725"/>
            <a:ext cx="6719400" cy="1426850"/>
            <a:chOff x="2424675" y="3715725"/>
            <a:chExt cx="6719400" cy="1426850"/>
          </a:xfrm>
        </p:grpSpPr>
        <p:sp>
          <p:nvSpPr>
            <p:cNvPr id="4092" name="Google Shape;4092;p22"/>
            <p:cNvSpPr/>
            <p:nvPr/>
          </p:nvSpPr>
          <p:spPr>
            <a:xfrm>
              <a:off x="2424675" y="3715725"/>
              <a:ext cx="6719400" cy="4083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2"/>
            <p:cNvSpPr/>
            <p:nvPr/>
          </p:nvSpPr>
          <p:spPr>
            <a:xfrm>
              <a:off x="2424675" y="4119883"/>
              <a:ext cx="6719400" cy="1809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2"/>
            <p:cNvSpPr/>
            <p:nvPr/>
          </p:nvSpPr>
          <p:spPr>
            <a:xfrm>
              <a:off x="2424675" y="4300775"/>
              <a:ext cx="6719400" cy="8418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SECTION_HEADER_1_2_1">
    <p:bg>
      <p:bgPr>
        <a:solidFill>
          <a:schemeClr val="accent6"/>
        </a:solidFill>
        <a:effectLst/>
      </p:bgPr>
    </p:bg>
    <p:spTree>
      <p:nvGrpSpPr>
        <p:cNvPr id="1" name="Shape 4095"/>
        <p:cNvGrpSpPr/>
        <p:nvPr/>
      </p:nvGrpSpPr>
      <p:grpSpPr>
        <a:xfrm>
          <a:off x="0" y="0"/>
          <a:ext cx="0" cy="0"/>
          <a:chOff x="0" y="0"/>
          <a:chExt cx="0" cy="0"/>
        </a:xfrm>
      </p:grpSpPr>
      <p:sp>
        <p:nvSpPr>
          <p:cNvPr id="4096" name="Google Shape;4096;p23"/>
          <p:cNvSpPr txBox="1">
            <a:spLocks noGrp="1"/>
          </p:cNvSpPr>
          <p:nvPr>
            <p:ph type="title"/>
          </p:nvPr>
        </p:nvSpPr>
        <p:spPr>
          <a:xfrm>
            <a:off x="1334700" y="839125"/>
            <a:ext cx="64746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097" name="Google Shape;4097;p23"/>
          <p:cNvSpPr txBox="1">
            <a:spLocks noGrp="1"/>
          </p:cNvSpPr>
          <p:nvPr>
            <p:ph type="subTitle" idx="1"/>
          </p:nvPr>
        </p:nvSpPr>
        <p:spPr>
          <a:xfrm>
            <a:off x="2466750" y="1760850"/>
            <a:ext cx="4210500" cy="13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098" name="Google Shape;4098;p23"/>
          <p:cNvSpPr txBox="1"/>
          <p:nvPr/>
        </p:nvSpPr>
        <p:spPr>
          <a:xfrm>
            <a:off x="2568900" y="3737600"/>
            <a:ext cx="4006200" cy="63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accent1"/>
                </a:solidFill>
                <a:latin typeface="Advent Pro"/>
                <a:ea typeface="Advent Pro"/>
                <a:cs typeface="Advent Pro"/>
                <a:sym typeface="Advent Pro"/>
              </a:rPr>
              <a:t>CREDITS: This presentation template was created by Slidesgo, including icons by Flaticon, and infographics &amp; images by Freepik. </a:t>
            </a: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a:p>
            <a:pPr marL="0" lvl="0" indent="0" algn="ctr" rtl="0">
              <a:spcBef>
                <a:spcPts val="0"/>
              </a:spcBef>
              <a:spcAft>
                <a:spcPts val="0"/>
              </a:spcAft>
              <a:buNone/>
            </a:pPr>
            <a:endParaRPr sz="1200">
              <a:solidFill>
                <a:schemeClr val="accent1"/>
              </a:solidFill>
              <a:latin typeface="Advent Pro"/>
              <a:ea typeface="Advent Pro"/>
              <a:cs typeface="Advent Pro"/>
              <a:sym typeface="Advent Pro"/>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2">
  <p:cSld name="BLANK_1_1">
    <p:spTree>
      <p:nvGrpSpPr>
        <p:cNvPr id="1" name="Shape 4099"/>
        <p:cNvGrpSpPr/>
        <p:nvPr/>
      </p:nvGrpSpPr>
      <p:grpSpPr>
        <a:xfrm>
          <a:off x="0" y="0"/>
          <a:ext cx="0" cy="0"/>
          <a:chOff x="0" y="0"/>
          <a:chExt cx="0" cy="0"/>
        </a:xfrm>
      </p:grpSpPr>
      <p:grpSp>
        <p:nvGrpSpPr>
          <p:cNvPr id="4100" name="Google Shape;4100;p24"/>
          <p:cNvGrpSpPr/>
          <p:nvPr/>
        </p:nvGrpSpPr>
        <p:grpSpPr>
          <a:xfrm>
            <a:off x="0" y="1474590"/>
            <a:ext cx="9144000" cy="3853085"/>
            <a:chOff x="0" y="1474590"/>
            <a:chExt cx="9144000" cy="3853085"/>
          </a:xfrm>
        </p:grpSpPr>
        <p:grpSp>
          <p:nvGrpSpPr>
            <p:cNvPr id="4101" name="Google Shape;4101;p24"/>
            <p:cNvGrpSpPr/>
            <p:nvPr/>
          </p:nvGrpSpPr>
          <p:grpSpPr>
            <a:xfrm>
              <a:off x="1147578" y="2986377"/>
              <a:ext cx="973077" cy="1033483"/>
              <a:chOff x="7230575" y="3501811"/>
              <a:chExt cx="1540410" cy="1636035"/>
            </a:xfrm>
          </p:grpSpPr>
          <p:grpSp>
            <p:nvGrpSpPr>
              <p:cNvPr id="4102" name="Google Shape;4102;p24"/>
              <p:cNvGrpSpPr/>
              <p:nvPr/>
            </p:nvGrpSpPr>
            <p:grpSpPr>
              <a:xfrm>
                <a:off x="7655512" y="4362305"/>
                <a:ext cx="775528" cy="775540"/>
                <a:chOff x="7655512" y="4362305"/>
                <a:chExt cx="775528" cy="775540"/>
              </a:xfrm>
            </p:grpSpPr>
            <p:sp>
              <p:nvSpPr>
                <p:cNvPr id="4103" name="Google Shape;4103;p24"/>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4"/>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4"/>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4"/>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4"/>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4"/>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4"/>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4"/>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4"/>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4"/>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4"/>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4"/>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4"/>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4"/>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4"/>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4"/>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4"/>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4"/>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4"/>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4"/>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4"/>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4"/>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4"/>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4"/>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4"/>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4"/>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4"/>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24"/>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4"/>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24"/>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24"/>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4"/>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4"/>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4"/>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4"/>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4"/>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4"/>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4"/>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1" name="Google Shape;4141;p24"/>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4"/>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4"/>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4"/>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4"/>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4"/>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4"/>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48" name="Google Shape;4148;p24"/>
              <p:cNvGrpSpPr/>
              <p:nvPr/>
            </p:nvGrpSpPr>
            <p:grpSpPr>
              <a:xfrm>
                <a:off x="7230575" y="3501811"/>
                <a:ext cx="1540410" cy="860514"/>
                <a:chOff x="7230575" y="3501811"/>
                <a:chExt cx="1540410" cy="860514"/>
              </a:xfrm>
            </p:grpSpPr>
            <p:sp>
              <p:nvSpPr>
                <p:cNvPr id="4149" name="Google Shape;4149;p24"/>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4"/>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4"/>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4"/>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4"/>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4"/>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4"/>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4"/>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4"/>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4"/>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4"/>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4"/>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4"/>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4"/>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4"/>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4"/>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4"/>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4"/>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4"/>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4"/>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4"/>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4"/>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4"/>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4"/>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4"/>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4"/>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4"/>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4"/>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4"/>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4"/>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4"/>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4"/>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4"/>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4"/>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4"/>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4"/>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4"/>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4"/>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4"/>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4"/>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4"/>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4"/>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4"/>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4"/>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4"/>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4"/>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4"/>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4"/>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4"/>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4"/>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4"/>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4"/>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4"/>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4"/>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4"/>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4"/>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4"/>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4"/>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4"/>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4"/>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24"/>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24"/>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4"/>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24"/>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24"/>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24"/>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24"/>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4"/>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4"/>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4"/>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4"/>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4"/>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4"/>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4"/>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4"/>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4"/>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4"/>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4"/>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4"/>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4"/>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4"/>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4"/>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4"/>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4"/>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4"/>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24"/>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4"/>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4"/>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24"/>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24"/>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4"/>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4"/>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4"/>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4"/>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4"/>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4"/>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4"/>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4"/>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4"/>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4"/>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4"/>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4"/>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4"/>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4"/>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4"/>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4"/>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4"/>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4"/>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4"/>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4"/>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4"/>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4"/>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4"/>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4"/>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4"/>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4"/>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4"/>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4"/>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4"/>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4"/>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4"/>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4"/>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4"/>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4"/>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4"/>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4"/>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4"/>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4"/>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4"/>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4"/>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4"/>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4"/>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4"/>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4"/>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4"/>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4"/>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4"/>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4"/>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4"/>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88" name="Google Shape;4288;p24"/>
            <p:cNvGrpSpPr/>
            <p:nvPr/>
          </p:nvGrpSpPr>
          <p:grpSpPr>
            <a:xfrm>
              <a:off x="414191" y="3387487"/>
              <a:ext cx="636299" cy="675799"/>
              <a:chOff x="6163859" y="4325295"/>
              <a:chExt cx="1007280" cy="1069810"/>
            </a:xfrm>
          </p:grpSpPr>
          <p:sp>
            <p:nvSpPr>
              <p:cNvPr id="4289" name="Google Shape;4289;p24"/>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4"/>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4"/>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4"/>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4"/>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4"/>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4"/>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4"/>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4"/>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4"/>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4"/>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4"/>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4"/>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4"/>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4"/>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4"/>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4"/>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4"/>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4"/>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4"/>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4"/>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4"/>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4"/>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4"/>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4"/>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24"/>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24"/>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4"/>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4"/>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4"/>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4"/>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4"/>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4"/>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4"/>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4"/>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4"/>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4"/>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4"/>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4"/>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4"/>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4"/>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4"/>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4"/>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4"/>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4"/>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24"/>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24"/>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4"/>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4"/>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4"/>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4"/>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4"/>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4"/>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4"/>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4"/>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4"/>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4"/>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4"/>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4"/>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4"/>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4"/>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4"/>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4"/>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4"/>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4"/>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24"/>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24"/>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24"/>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4"/>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24"/>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4"/>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4"/>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4"/>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24"/>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24"/>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24"/>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4"/>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4"/>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4"/>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4"/>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4"/>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4"/>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4"/>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4"/>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4"/>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4"/>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4"/>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4"/>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4"/>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4"/>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4"/>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4"/>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4"/>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4"/>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4"/>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4"/>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4"/>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4"/>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4"/>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4"/>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4"/>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4"/>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4"/>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4"/>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4"/>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4"/>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4"/>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4"/>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4"/>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4"/>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4"/>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4"/>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4"/>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4"/>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4"/>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4"/>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4"/>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4"/>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4"/>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4"/>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4"/>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4"/>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4"/>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4"/>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4"/>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4"/>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4"/>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4"/>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4"/>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4"/>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4"/>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4"/>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4"/>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4"/>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4"/>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4"/>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4"/>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4"/>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4"/>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4"/>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4"/>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4"/>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4"/>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4"/>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4"/>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4"/>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4"/>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4"/>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4"/>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24"/>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24"/>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4"/>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4"/>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4"/>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4"/>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4"/>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4"/>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4"/>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4"/>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4"/>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4"/>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4"/>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4"/>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4"/>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4"/>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4"/>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4"/>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4"/>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4"/>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4"/>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4"/>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4"/>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4"/>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4"/>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4"/>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4"/>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4"/>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4"/>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4"/>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4"/>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4"/>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4"/>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4"/>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4"/>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24"/>
            <p:cNvGrpSpPr/>
            <p:nvPr/>
          </p:nvGrpSpPr>
          <p:grpSpPr>
            <a:xfrm flipH="1">
              <a:off x="0" y="1474590"/>
              <a:ext cx="9144000" cy="3853085"/>
              <a:chOff x="0" y="1474590"/>
              <a:chExt cx="9144000" cy="3853085"/>
            </a:xfrm>
          </p:grpSpPr>
          <p:sp>
            <p:nvSpPr>
              <p:cNvPr id="4474" name="Google Shape;4474;p24"/>
              <p:cNvSpPr/>
              <p:nvPr/>
            </p:nvSpPr>
            <p:spPr>
              <a:xfrm>
                <a:off x="0" y="4025575"/>
                <a:ext cx="91440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4"/>
              <p:cNvSpPr/>
              <p:nvPr/>
            </p:nvSpPr>
            <p:spPr>
              <a:xfrm>
                <a:off x="0" y="4598775"/>
                <a:ext cx="91440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4"/>
              <p:cNvSpPr/>
              <p:nvPr/>
            </p:nvSpPr>
            <p:spPr>
              <a:xfrm>
                <a:off x="0" y="4760675"/>
                <a:ext cx="91440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4"/>
              <p:cNvSpPr/>
              <p:nvPr/>
            </p:nvSpPr>
            <p:spPr>
              <a:xfrm>
                <a:off x="0" y="1475275"/>
                <a:ext cx="16116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4"/>
              <p:cNvSpPr/>
              <p:nvPr/>
            </p:nvSpPr>
            <p:spPr>
              <a:xfrm>
                <a:off x="0" y="2048475"/>
                <a:ext cx="16116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4"/>
              <p:cNvSpPr/>
              <p:nvPr/>
            </p:nvSpPr>
            <p:spPr>
              <a:xfrm>
                <a:off x="0" y="2204175"/>
                <a:ext cx="1611600" cy="18213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0" name="Google Shape;4480;p24"/>
              <p:cNvGrpSpPr/>
              <p:nvPr/>
            </p:nvGrpSpPr>
            <p:grpSpPr>
              <a:xfrm>
                <a:off x="514651" y="1474590"/>
                <a:ext cx="582277" cy="2550888"/>
                <a:chOff x="573900" y="1154950"/>
                <a:chExt cx="538000" cy="2396100"/>
              </a:xfrm>
            </p:grpSpPr>
            <p:sp>
              <p:nvSpPr>
                <p:cNvPr id="4481" name="Google Shape;4481;p24"/>
                <p:cNvSpPr/>
                <p:nvPr/>
              </p:nvSpPr>
              <p:spPr>
                <a:xfrm>
                  <a:off x="5739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4"/>
                <p:cNvSpPr/>
                <p:nvPr/>
              </p:nvSpPr>
              <p:spPr>
                <a:xfrm>
                  <a:off x="1040200" y="1154950"/>
                  <a:ext cx="71700" cy="2396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4"/>
                <p:cNvSpPr/>
                <p:nvPr/>
              </p:nvSpPr>
              <p:spPr>
                <a:xfrm>
                  <a:off x="595400" y="13773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4"/>
                <p:cNvSpPr/>
                <p:nvPr/>
              </p:nvSpPr>
              <p:spPr>
                <a:xfrm>
                  <a:off x="595400" y="17540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4"/>
                <p:cNvSpPr/>
                <p:nvPr/>
              </p:nvSpPr>
              <p:spPr>
                <a:xfrm>
                  <a:off x="613325" y="213063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4"/>
                <p:cNvSpPr/>
                <p:nvPr/>
              </p:nvSpPr>
              <p:spPr>
                <a:xfrm>
                  <a:off x="595400" y="250726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4"/>
                <p:cNvSpPr/>
                <p:nvPr/>
              </p:nvSpPr>
              <p:spPr>
                <a:xfrm>
                  <a:off x="595400" y="2883888"/>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4"/>
                <p:cNvSpPr/>
                <p:nvPr/>
              </p:nvSpPr>
              <p:spPr>
                <a:xfrm>
                  <a:off x="613325" y="3260513"/>
                  <a:ext cx="477000" cy="68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489" name="Google Shape;4489;p24"/>
            <p:cNvSpPr/>
            <p:nvPr/>
          </p:nvSpPr>
          <p:spPr>
            <a:xfrm>
              <a:off x="4159775" y="4005175"/>
              <a:ext cx="1250700" cy="13224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3">
  <p:cSld name="BLANK_1_1_1">
    <p:spTree>
      <p:nvGrpSpPr>
        <p:cNvPr id="1" name="Shape 4490"/>
        <p:cNvGrpSpPr/>
        <p:nvPr/>
      </p:nvGrpSpPr>
      <p:grpSpPr>
        <a:xfrm>
          <a:off x="0" y="0"/>
          <a:ext cx="0" cy="0"/>
          <a:chOff x="0" y="0"/>
          <a:chExt cx="0" cy="0"/>
        </a:xfrm>
      </p:grpSpPr>
      <p:grpSp>
        <p:nvGrpSpPr>
          <p:cNvPr id="4491" name="Google Shape;4491;p25"/>
          <p:cNvGrpSpPr/>
          <p:nvPr/>
        </p:nvGrpSpPr>
        <p:grpSpPr>
          <a:xfrm flipH="1">
            <a:off x="8293513" y="2942503"/>
            <a:ext cx="1443946" cy="721968"/>
            <a:chOff x="311697" y="-12"/>
            <a:chExt cx="4437449" cy="2218709"/>
          </a:xfrm>
        </p:grpSpPr>
        <p:sp>
          <p:nvSpPr>
            <p:cNvPr id="4492" name="Google Shape;449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1" name="Google Shape;4821;p25"/>
          <p:cNvGrpSpPr/>
          <p:nvPr/>
        </p:nvGrpSpPr>
        <p:grpSpPr>
          <a:xfrm flipH="1">
            <a:off x="-1055437" y="935378"/>
            <a:ext cx="1443946" cy="721968"/>
            <a:chOff x="311697" y="-12"/>
            <a:chExt cx="4437449" cy="2218709"/>
          </a:xfrm>
        </p:grpSpPr>
        <p:sp>
          <p:nvSpPr>
            <p:cNvPr id="4822" name="Google Shape;482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25"/>
          <p:cNvGrpSpPr/>
          <p:nvPr/>
        </p:nvGrpSpPr>
        <p:grpSpPr>
          <a:xfrm flipH="1">
            <a:off x="4062359" y="461843"/>
            <a:ext cx="1019282" cy="509637"/>
            <a:chOff x="311697" y="-12"/>
            <a:chExt cx="4437449" cy="2218709"/>
          </a:xfrm>
        </p:grpSpPr>
        <p:sp>
          <p:nvSpPr>
            <p:cNvPr id="5152" name="Google Shape;5152;p25"/>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5"/>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5"/>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5"/>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5"/>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5"/>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5"/>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5"/>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5"/>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5"/>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5"/>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5"/>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5"/>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5"/>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5"/>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5"/>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5"/>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5"/>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5"/>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5"/>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5"/>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5"/>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5"/>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5"/>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5"/>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5"/>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5"/>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5"/>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5"/>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5"/>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5"/>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5"/>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5"/>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5"/>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5"/>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5"/>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5"/>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5"/>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5"/>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5"/>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5"/>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25"/>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25"/>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25"/>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5"/>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5"/>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5"/>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5"/>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5"/>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5"/>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5"/>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5"/>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5"/>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5"/>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5"/>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5"/>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5"/>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5"/>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5"/>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5"/>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5"/>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5"/>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5"/>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5"/>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5"/>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5"/>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5"/>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5"/>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5"/>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5"/>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5"/>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5"/>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5"/>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5"/>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5"/>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5"/>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5"/>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5"/>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5"/>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5"/>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5"/>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5"/>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5"/>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5"/>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5"/>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5"/>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5"/>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5"/>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5"/>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5"/>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5"/>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5"/>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5"/>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5"/>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5"/>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5"/>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5"/>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5"/>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5"/>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5"/>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5"/>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5"/>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5"/>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5"/>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5"/>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5"/>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5"/>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5"/>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5"/>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5"/>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5"/>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5"/>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5"/>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5"/>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5"/>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5"/>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5"/>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25"/>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25"/>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5"/>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5"/>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5"/>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5"/>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5"/>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5"/>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5"/>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5"/>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5"/>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5"/>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5"/>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5"/>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5"/>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5"/>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5"/>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5"/>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5"/>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5"/>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5"/>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5"/>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5"/>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5"/>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5"/>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5"/>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5"/>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5"/>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5"/>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5"/>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5"/>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5"/>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5"/>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5"/>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5"/>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5"/>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5"/>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5"/>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5"/>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5"/>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5"/>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5"/>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5"/>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5"/>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5"/>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5"/>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5"/>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5"/>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5"/>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5"/>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5"/>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5"/>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5"/>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5"/>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5"/>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5"/>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5"/>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5"/>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5"/>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5"/>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5"/>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5"/>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5"/>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5"/>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5"/>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5"/>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5"/>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5"/>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5"/>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5"/>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5"/>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5"/>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5"/>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5"/>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5"/>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25"/>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25"/>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25"/>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5"/>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5"/>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5"/>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5"/>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5"/>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5"/>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5"/>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5"/>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5"/>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5"/>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5"/>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5"/>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5"/>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5"/>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5"/>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5"/>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5"/>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5"/>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5"/>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5"/>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5"/>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5"/>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5"/>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5"/>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5"/>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5"/>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5"/>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5"/>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5"/>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5"/>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5"/>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5"/>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5"/>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5"/>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5"/>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5"/>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5"/>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5"/>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5"/>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5"/>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5"/>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5"/>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5"/>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5"/>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5"/>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5"/>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5"/>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5"/>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5"/>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5"/>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5"/>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5"/>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5"/>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5"/>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5"/>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5"/>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5"/>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5"/>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5"/>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5"/>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5"/>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5"/>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5"/>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5"/>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5"/>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5"/>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5"/>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5"/>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5"/>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5"/>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5"/>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5"/>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5"/>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25"/>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25"/>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5"/>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5"/>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5"/>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5"/>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5"/>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5"/>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5"/>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5"/>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5"/>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5"/>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5"/>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5"/>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5"/>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5"/>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5"/>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5"/>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5"/>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5"/>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5"/>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5"/>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5"/>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5"/>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5"/>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5"/>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5"/>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5"/>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5"/>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5"/>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5"/>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5"/>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5"/>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5"/>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5"/>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5"/>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5"/>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5"/>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5"/>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5"/>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5"/>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5"/>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5"/>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5"/>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5"/>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5"/>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5"/>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5"/>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5"/>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5"/>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5"/>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5"/>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5"/>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5"/>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5"/>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5"/>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5"/>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5"/>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5"/>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5"/>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5"/>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6"/>
        </a:solidFill>
        <a:effectLst/>
      </p:bgPr>
    </p:bg>
    <p:spTree>
      <p:nvGrpSpPr>
        <p:cNvPr id="1" name="Shape 12"/>
        <p:cNvGrpSpPr/>
        <p:nvPr/>
      </p:nvGrpSpPr>
      <p:grpSpPr>
        <a:xfrm>
          <a:off x="0" y="0"/>
          <a:ext cx="0" cy="0"/>
          <a:chOff x="0" y="0"/>
          <a:chExt cx="0" cy="0"/>
        </a:xfrm>
      </p:grpSpPr>
      <p:grpSp>
        <p:nvGrpSpPr>
          <p:cNvPr id="13" name="Google Shape;13;p3"/>
          <p:cNvGrpSpPr/>
          <p:nvPr/>
        </p:nvGrpSpPr>
        <p:grpSpPr>
          <a:xfrm>
            <a:off x="-259862" y="786553"/>
            <a:ext cx="1443946" cy="721968"/>
            <a:chOff x="311697" y="-12"/>
            <a:chExt cx="4437449" cy="2218709"/>
          </a:xfrm>
        </p:grpSpPr>
        <p:sp>
          <p:nvSpPr>
            <p:cNvPr id="14" name="Google Shape;1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 name="Google Shape;343;p3"/>
          <p:cNvGrpSpPr/>
          <p:nvPr/>
        </p:nvGrpSpPr>
        <p:grpSpPr>
          <a:xfrm>
            <a:off x="7969738" y="1388253"/>
            <a:ext cx="1443946" cy="721968"/>
            <a:chOff x="311697" y="-12"/>
            <a:chExt cx="4437449" cy="2218709"/>
          </a:xfrm>
        </p:grpSpPr>
        <p:sp>
          <p:nvSpPr>
            <p:cNvPr id="344" name="Google Shape;344;p3"/>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 name="Google Shape;673;p3"/>
          <p:cNvGrpSpPr/>
          <p:nvPr/>
        </p:nvGrpSpPr>
        <p:grpSpPr>
          <a:xfrm>
            <a:off x="-98650" y="3310126"/>
            <a:ext cx="9242700" cy="2002824"/>
            <a:chOff x="-98650" y="3310126"/>
            <a:chExt cx="9242700" cy="2002824"/>
          </a:xfrm>
        </p:grpSpPr>
        <p:grpSp>
          <p:nvGrpSpPr>
            <p:cNvPr id="674" name="Google Shape;674;p3"/>
            <p:cNvGrpSpPr/>
            <p:nvPr/>
          </p:nvGrpSpPr>
          <p:grpSpPr>
            <a:xfrm>
              <a:off x="2788951" y="3310126"/>
              <a:ext cx="831787" cy="721972"/>
              <a:chOff x="2788951" y="3310126"/>
              <a:chExt cx="831787" cy="721972"/>
            </a:xfrm>
          </p:grpSpPr>
          <p:sp>
            <p:nvSpPr>
              <p:cNvPr id="675" name="Google Shape;675;p3"/>
              <p:cNvSpPr/>
              <p:nvPr/>
            </p:nvSpPr>
            <p:spPr>
              <a:xfrm>
                <a:off x="3412729" y="3947714"/>
                <a:ext cx="110973" cy="84385"/>
              </a:xfrm>
              <a:custGeom>
                <a:avLst/>
                <a:gdLst/>
                <a:ahLst/>
                <a:cxnLst/>
                <a:rect l="l" t="t" r="r" b="b"/>
                <a:pathLst>
                  <a:path w="3177" h="2416" extrusionOk="0">
                    <a:moveTo>
                      <a:pt x="1" y="1"/>
                    </a:moveTo>
                    <a:lnTo>
                      <a:pt x="1" y="2415"/>
                    </a:lnTo>
                    <a:lnTo>
                      <a:pt x="3176" y="2415"/>
                    </a:lnTo>
                    <a:lnTo>
                      <a:pt x="3176"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3315694"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3204826" y="3947714"/>
                <a:ext cx="110903" cy="84385"/>
              </a:xfrm>
              <a:custGeom>
                <a:avLst/>
                <a:gdLst/>
                <a:ahLst/>
                <a:cxnLst/>
                <a:rect l="l" t="t" r="r" b="b"/>
                <a:pathLst>
                  <a:path w="3175" h="2416" extrusionOk="0">
                    <a:moveTo>
                      <a:pt x="0" y="1"/>
                    </a:moveTo>
                    <a:lnTo>
                      <a:pt x="0" y="2415"/>
                    </a:lnTo>
                    <a:lnTo>
                      <a:pt x="3175" y="2415"/>
                    </a:lnTo>
                    <a:lnTo>
                      <a:pt x="3175"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3107791" y="3947714"/>
                <a:ext cx="97070" cy="84385"/>
              </a:xfrm>
              <a:custGeom>
                <a:avLst/>
                <a:gdLst/>
                <a:ahLst/>
                <a:cxnLst/>
                <a:rect l="l" t="t" r="r" b="b"/>
                <a:pathLst>
                  <a:path w="2779" h="2416" extrusionOk="0">
                    <a:moveTo>
                      <a:pt x="0" y="1"/>
                    </a:moveTo>
                    <a:lnTo>
                      <a:pt x="0" y="2415"/>
                    </a:lnTo>
                    <a:lnTo>
                      <a:pt x="2778" y="2415"/>
                    </a:lnTo>
                    <a:lnTo>
                      <a:pt x="2778" y="1"/>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2996888" y="3947714"/>
                <a:ext cx="110938" cy="84385"/>
              </a:xfrm>
              <a:custGeom>
                <a:avLst/>
                <a:gdLst/>
                <a:ahLst/>
                <a:cxnLst/>
                <a:rect l="l" t="t" r="r" b="b"/>
                <a:pathLst>
                  <a:path w="3176" h="2416" extrusionOk="0">
                    <a:moveTo>
                      <a:pt x="1" y="1"/>
                    </a:moveTo>
                    <a:lnTo>
                      <a:pt x="1" y="2415"/>
                    </a:lnTo>
                    <a:lnTo>
                      <a:pt x="3175" y="2415"/>
                    </a:lnTo>
                    <a:lnTo>
                      <a:pt x="317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
              <p:cNvSpPr/>
              <p:nvPr/>
            </p:nvSpPr>
            <p:spPr>
              <a:xfrm>
                <a:off x="2899853" y="3947714"/>
                <a:ext cx="97070" cy="84385"/>
              </a:xfrm>
              <a:custGeom>
                <a:avLst/>
                <a:gdLst/>
                <a:ahLst/>
                <a:cxnLst/>
                <a:rect l="l" t="t" r="r" b="b"/>
                <a:pathLst>
                  <a:path w="2779" h="2416" extrusionOk="0">
                    <a:moveTo>
                      <a:pt x="1" y="1"/>
                    </a:moveTo>
                    <a:lnTo>
                      <a:pt x="1" y="2415"/>
                    </a:lnTo>
                    <a:lnTo>
                      <a:pt x="2779" y="2415"/>
                    </a:lnTo>
                    <a:lnTo>
                      <a:pt x="2779" y="1"/>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
              <p:cNvSpPr/>
              <p:nvPr/>
            </p:nvSpPr>
            <p:spPr>
              <a:xfrm>
                <a:off x="3412729" y="3836850"/>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3315694"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3204826" y="3836850"/>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3107791" y="3836850"/>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2996888" y="3836850"/>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2899853" y="3836850"/>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3412729" y="3739819"/>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3315694"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3204826" y="3739819"/>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3107791" y="3739819"/>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2996888" y="3739819"/>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2899853" y="3739819"/>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3412729" y="3628885"/>
                <a:ext cx="110973" cy="110965"/>
              </a:xfrm>
              <a:custGeom>
                <a:avLst/>
                <a:gdLst/>
                <a:ahLst/>
                <a:cxnLst/>
                <a:rect l="l" t="t" r="r" b="b"/>
                <a:pathLst>
                  <a:path w="3177" h="3177" extrusionOk="0">
                    <a:moveTo>
                      <a:pt x="1" y="1"/>
                    </a:moveTo>
                    <a:lnTo>
                      <a:pt x="1" y="3176"/>
                    </a:lnTo>
                    <a:lnTo>
                      <a:pt x="3176" y="3176"/>
                    </a:lnTo>
                    <a:lnTo>
                      <a:pt x="3176"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3315694"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3204826" y="3628885"/>
                <a:ext cx="110903" cy="110965"/>
              </a:xfrm>
              <a:custGeom>
                <a:avLst/>
                <a:gdLst/>
                <a:ahLst/>
                <a:cxnLst/>
                <a:rect l="l" t="t" r="r" b="b"/>
                <a:pathLst>
                  <a:path w="3175" h="3177" extrusionOk="0">
                    <a:moveTo>
                      <a:pt x="0" y="1"/>
                    </a:moveTo>
                    <a:lnTo>
                      <a:pt x="0"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3107791" y="3628885"/>
                <a:ext cx="97070" cy="110965"/>
              </a:xfrm>
              <a:custGeom>
                <a:avLst/>
                <a:gdLst/>
                <a:ahLst/>
                <a:cxnLst/>
                <a:rect l="l" t="t" r="r" b="b"/>
                <a:pathLst>
                  <a:path w="2779" h="3177" extrusionOk="0">
                    <a:moveTo>
                      <a:pt x="0" y="1"/>
                    </a:moveTo>
                    <a:lnTo>
                      <a:pt x="0" y="3176"/>
                    </a:lnTo>
                    <a:lnTo>
                      <a:pt x="2778" y="3176"/>
                    </a:lnTo>
                    <a:lnTo>
                      <a:pt x="2778"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2996888" y="3628885"/>
                <a:ext cx="110938" cy="110965"/>
              </a:xfrm>
              <a:custGeom>
                <a:avLst/>
                <a:gdLst/>
                <a:ahLst/>
                <a:cxnLst/>
                <a:rect l="l" t="t" r="r" b="b"/>
                <a:pathLst>
                  <a:path w="3176" h="3177" extrusionOk="0">
                    <a:moveTo>
                      <a:pt x="1" y="1"/>
                    </a:moveTo>
                    <a:lnTo>
                      <a:pt x="1" y="3176"/>
                    </a:lnTo>
                    <a:lnTo>
                      <a:pt x="3175" y="3176"/>
                    </a:lnTo>
                    <a:lnTo>
                      <a:pt x="3175" y="1"/>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2899853" y="3628885"/>
                <a:ext cx="97070" cy="110965"/>
              </a:xfrm>
              <a:custGeom>
                <a:avLst/>
                <a:gdLst/>
                <a:ahLst/>
                <a:cxnLst/>
                <a:rect l="l" t="t" r="r" b="b"/>
                <a:pathLst>
                  <a:path w="2779" h="3177" extrusionOk="0">
                    <a:moveTo>
                      <a:pt x="1" y="1"/>
                    </a:moveTo>
                    <a:lnTo>
                      <a:pt x="1" y="3176"/>
                    </a:lnTo>
                    <a:lnTo>
                      <a:pt x="2779" y="3176"/>
                    </a:lnTo>
                    <a:lnTo>
                      <a:pt x="2779" y="1"/>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3523667"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3412729" y="3518022"/>
                <a:ext cx="110973" cy="110895"/>
              </a:xfrm>
              <a:custGeom>
                <a:avLst/>
                <a:gdLst/>
                <a:ahLst/>
                <a:cxnLst/>
                <a:rect l="l" t="t" r="r" b="b"/>
                <a:pathLst>
                  <a:path w="3177" h="3175" extrusionOk="0">
                    <a:moveTo>
                      <a:pt x="1" y="0"/>
                    </a:moveTo>
                    <a:lnTo>
                      <a:pt x="1" y="3175"/>
                    </a:lnTo>
                    <a:lnTo>
                      <a:pt x="3176" y="3175"/>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3315694"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3204826" y="3518022"/>
                <a:ext cx="110903" cy="110895"/>
              </a:xfrm>
              <a:custGeom>
                <a:avLst/>
                <a:gdLst/>
                <a:ahLst/>
                <a:cxnLst/>
                <a:rect l="l" t="t" r="r" b="b"/>
                <a:pathLst>
                  <a:path w="3175" h="3175" extrusionOk="0">
                    <a:moveTo>
                      <a:pt x="0" y="0"/>
                    </a:moveTo>
                    <a:lnTo>
                      <a:pt x="0" y="3175"/>
                    </a:lnTo>
                    <a:lnTo>
                      <a:pt x="3175" y="3175"/>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3107791" y="3518022"/>
                <a:ext cx="97070" cy="110895"/>
              </a:xfrm>
              <a:custGeom>
                <a:avLst/>
                <a:gdLst/>
                <a:ahLst/>
                <a:cxnLst/>
                <a:rect l="l" t="t" r="r" b="b"/>
                <a:pathLst>
                  <a:path w="2779" h="3175" extrusionOk="0">
                    <a:moveTo>
                      <a:pt x="0" y="0"/>
                    </a:moveTo>
                    <a:lnTo>
                      <a:pt x="0" y="3175"/>
                    </a:lnTo>
                    <a:lnTo>
                      <a:pt x="2778" y="3175"/>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2996888" y="3518022"/>
                <a:ext cx="110938" cy="110895"/>
              </a:xfrm>
              <a:custGeom>
                <a:avLst/>
                <a:gdLst/>
                <a:ahLst/>
                <a:cxnLst/>
                <a:rect l="l" t="t" r="r" b="b"/>
                <a:pathLst>
                  <a:path w="3176" h="3175" extrusionOk="0">
                    <a:moveTo>
                      <a:pt x="1" y="0"/>
                    </a:moveTo>
                    <a:lnTo>
                      <a:pt x="1" y="3175"/>
                    </a:lnTo>
                    <a:lnTo>
                      <a:pt x="3175" y="3175"/>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2899853" y="3518022"/>
                <a:ext cx="97070" cy="110895"/>
              </a:xfrm>
              <a:custGeom>
                <a:avLst/>
                <a:gdLst/>
                <a:ahLst/>
                <a:cxnLst/>
                <a:rect l="l" t="t" r="r" b="b"/>
                <a:pathLst>
                  <a:path w="2779" h="3175" extrusionOk="0">
                    <a:moveTo>
                      <a:pt x="1" y="0"/>
                    </a:moveTo>
                    <a:lnTo>
                      <a:pt x="1" y="3175"/>
                    </a:lnTo>
                    <a:lnTo>
                      <a:pt x="2779" y="3175"/>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2788951" y="3518022"/>
                <a:ext cx="110938" cy="110895"/>
              </a:xfrm>
              <a:custGeom>
                <a:avLst/>
                <a:gdLst/>
                <a:ahLst/>
                <a:cxnLst/>
                <a:rect l="l" t="t" r="r" b="b"/>
                <a:pathLst>
                  <a:path w="3176" h="3175" extrusionOk="0">
                    <a:moveTo>
                      <a:pt x="0" y="0"/>
                    </a:moveTo>
                    <a:lnTo>
                      <a:pt x="0" y="3175"/>
                    </a:lnTo>
                    <a:lnTo>
                      <a:pt x="3176" y="3175"/>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3523667"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3412729" y="3420990"/>
                <a:ext cx="110973" cy="97064"/>
              </a:xfrm>
              <a:custGeom>
                <a:avLst/>
                <a:gdLst/>
                <a:ahLst/>
                <a:cxnLst/>
                <a:rect l="l" t="t" r="r" b="b"/>
                <a:pathLst>
                  <a:path w="3177" h="2779" extrusionOk="0">
                    <a:moveTo>
                      <a:pt x="1" y="0"/>
                    </a:moveTo>
                    <a:lnTo>
                      <a:pt x="1" y="2778"/>
                    </a:lnTo>
                    <a:lnTo>
                      <a:pt x="3176" y="2778"/>
                    </a:lnTo>
                    <a:lnTo>
                      <a:pt x="3176" y="0"/>
                    </a:lnTo>
                    <a:close/>
                  </a:path>
                </a:pathLst>
              </a:cu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3315694"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3204826" y="3420990"/>
                <a:ext cx="110903" cy="97064"/>
              </a:xfrm>
              <a:custGeom>
                <a:avLst/>
                <a:gdLst/>
                <a:ahLst/>
                <a:cxnLst/>
                <a:rect l="l" t="t" r="r" b="b"/>
                <a:pathLst>
                  <a:path w="3175" h="2779" extrusionOk="0">
                    <a:moveTo>
                      <a:pt x="0" y="0"/>
                    </a:moveTo>
                    <a:lnTo>
                      <a:pt x="0" y="2778"/>
                    </a:lnTo>
                    <a:lnTo>
                      <a:pt x="3175" y="2778"/>
                    </a:lnTo>
                    <a:lnTo>
                      <a:pt x="3175"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3107791" y="3420990"/>
                <a:ext cx="97070" cy="97064"/>
              </a:xfrm>
              <a:custGeom>
                <a:avLst/>
                <a:gdLst/>
                <a:ahLst/>
                <a:cxnLst/>
                <a:rect l="l" t="t" r="r" b="b"/>
                <a:pathLst>
                  <a:path w="2779" h="2779" extrusionOk="0">
                    <a:moveTo>
                      <a:pt x="0" y="0"/>
                    </a:moveTo>
                    <a:lnTo>
                      <a:pt x="0" y="2778"/>
                    </a:lnTo>
                    <a:lnTo>
                      <a:pt x="2778" y="2778"/>
                    </a:lnTo>
                    <a:lnTo>
                      <a:pt x="2778" y="0"/>
                    </a:lnTo>
                    <a:close/>
                  </a:path>
                </a:pathLst>
              </a:custGeom>
              <a:solidFill>
                <a:srgbClr val="CCCCCC"/>
              </a:solidFill>
              <a:ln w="9525" cap="flat" cmpd="sng">
                <a:solidFill>
                  <a:srgbClr val="CC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2996888" y="3420990"/>
                <a:ext cx="110938" cy="97064"/>
              </a:xfrm>
              <a:custGeom>
                <a:avLst/>
                <a:gdLst/>
                <a:ahLst/>
                <a:cxnLst/>
                <a:rect l="l" t="t" r="r" b="b"/>
                <a:pathLst>
                  <a:path w="3176" h="2779" extrusionOk="0">
                    <a:moveTo>
                      <a:pt x="1" y="0"/>
                    </a:moveTo>
                    <a:lnTo>
                      <a:pt x="1" y="2778"/>
                    </a:lnTo>
                    <a:lnTo>
                      <a:pt x="3175" y="2778"/>
                    </a:lnTo>
                    <a:lnTo>
                      <a:pt x="3175" y="0"/>
                    </a:lnTo>
                    <a:close/>
                  </a:path>
                </a:pathLst>
              </a:custGeom>
              <a:solidFill>
                <a:srgbClr val="D9D9D9"/>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2899853" y="3420990"/>
                <a:ext cx="97070" cy="97064"/>
              </a:xfrm>
              <a:custGeom>
                <a:avLst/>
                <a:gdLst/>
                <a:ahLst/>
                <a:cxnLst/>
                <a:rect l="l" t="t" r="r" b="b"/>
                <a:pathLst>
                  <a:path w="2779" h="2779" extrusionOk="0">
                    <a:moveTo>
                      <a:pt x="1" y="0"/>
                    </a:moveTo>
                    <a:lnTo>
                      <a:pt x="1" y="2778"/>
                    </a:lnTo>
                    <a:lnTo>
                      <a:pt x="2779" y="2778"/>
                    </a:lnTo>
                    <a:lnTo>
                      <a:pt x="2779"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2788951" y="3420990"/>
                <a:ext cx="110938" cy="97064"/>
              </a:xfrm>
              <a:custGeom>
                <a:avLst/>
                <a:gdLst/>
                <a:ahLst/>
                <a:cxnLst/>
                <a:rect l="l" t="t" r="r" b="b"/>
                <a:pathLst>
                  <a:path w="3176" h="2779" extrusionOk="0">
                    <a:moveTo>
                      <a:pt x="0" y="0"/>
                    </a:moveTo>
                    <a:lnTo>
                      <a:pt x="0" y="2778"/>
                    </a:lnTo>
                    <a:lnTo>
                      <a:pt x="3176" y="2778"/>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3523667"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3412729" y="3310126"/>
                <a:ext cx="110973" cy="110895"/>
              </a:xfrm>
              <a:custGeom>
                <a:avLst/>
                <a:gdLst/>
                <a:ahLst/>
                <a:cxnLst/>
                <a:rect l="l" t="t" r="r" b="b"/>
                <a:pathLst>
                  <a:path w="3177" h="3175" extrusionOk="0">
                    <a:moveTo>
                      <a:pt x="1" y="0"/>
                    </a:moveTo>
                    <a:lnTo>
                      <a:pt x="1" y="3174"/>
                    </a:lnTo>
                    <a:lnTo>
                      <a:pt x="3176" y="3174"/>
                    </a:lnTo>
                    <a:lnTo>
                      <a:pt x="3176"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3315694"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3204826" y="3310126"/>
                <a:ext cx="110903" cy="110895"/>
              </a:xfrm>
              <a:custGeom>
                <a:avLst/>
                <a:gdLst/>
                <a:ahLst/>
                <a:cxnLst/>
                <a:rect l="l" t="t" r="r" b="b"/>
                <a:pathLst>
                  <a:path w="3175" h="3175" extrusionOk="0">
                    <a:moveTo>
                      <a:pt x="0" y="0"/>
                    </a:moveTo>
                    <a:lnTo>
                      <a:pt x="0"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3107791" y="3310126"/>
                <a:ext cx="97070" cy="110895"/>
              </a:xfrm>
              <a:custGeom>
                <a:avLst/>
                <a:gdLst/>
                <a:ahLst/>
                <a:cxnLst/>
                <a:rect l="l" t="t" r="r" b="b"/>
                <a:pathLst>
                  <a:path w="2779" h="3175" extrusionOk="0">
                    <a:moveTo>
                      <a:pt x="0" y="0"/>
                    </a:moveTo>
                    <a:lnTo>
                      <a:pt x="0" y="3174"/>
                    </a:lnTo>
                    <a:lnTo>
                      <a:pt x="2778" y="3174"/>
                    </a:lnTo>
                    <a:lnTo>
                      <a:pt x="2778"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2996888" y="3310126"/>
                <a:ext cx="110938" cy="110895"/>
              </a:xfrm>
              <a:custGeom>
                <a:avLst/>
                <a:gdLst/>
                <a:ahLst/>
                <a:cxnLst/>
                <a:rect l="l" t="t" r="r" b="b"/>
                <a:pathLst>
                  <a:path w="3176" h="3175" extrusionOk="0">
                    <a:moveTo>
                      <a:pt x="1" y="0"/>
                    </a:moveTo>
                    <a:lnTo>
                      <a:pt x="1" y="3174"/>
                    </a:lnTo>
                    <a:lnTo>
                      <a:pt x="3175" y="3174"/>
                    </a:lnTo>
                    <a:lnTo>
                      <a:pt x="3175"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2899853" y="3310126"/>
                <a:ext cx="97070" cy="110895"/>
              </a:xfrm>
              <a:custGeom>
                <a:avLst/>
                <a:gdLst/>
                <a:ahLst/>
                <a:cxnLst/>
                <a:rect l="l" t="t" r="r" b="b"/>
                <a:pathLst>
                  <a:path w="2779" h="3175" extrusionOk="0">
                    <a:moveTo>
                      <a:pt x="1" y="0"/>
                    </a:moveTo>
                    <a:lnTo>
                      <a:pt x="1" y="3174"/>
                    </a:lnTo>
                    <a:lnTo>
                      <a:pt x="2779" y="3174"/>
                    </a:lnTo>
                    <a:lnTo>
                      <a:pt x="2779" y="0"/>
                    </a:lnTo>
                    <a:close/>
                  </a:path>
                </a:pathLst>
              </a:cu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2788951" y="3310126"/>
                <a:ext cx="110938" cy="110895"/>
              </a:xfrm>
              <a:custGeom>
                <a:avLst/>
                <a:gdLst/>
                <a:ahLst/>
                <a:cxnLst/>
                <a:rect l="l" t="t" r="r" b="b"/>
                <a:pathLst>
                  <a:path w="3176" h="3175" extrusionOk="0">
                    <a:moveTo>
                      <a:pt x="0" y="0"/>
                    </a:moveTo>
                    <a:lnTo>
                      <a:pt x="0" y="3174"/>
                    </a:lnTo>
                    <a:lnTo>
                      <a:pt x="3176" y="3174"/>
                    </a:lnTo>
                    <a:lnTo>
                      <a:pt x="3176" y="0"/>
                    </a:lnTo>
                    <a:close/>
                  </a:path>
                </a:pathLst>
              </a:custGeom>
              <a:solidFill>
                <a:srgbClr val="434343"/>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3"/>
            <p:cNvGrpSpPr/>
            <p:nvPr/>
          </p:nvGrpSpPr>
          <p:grpSpPr>
            <a:xfrm>
              <a:off x="-98650" y="4010850"/>
              <a:ext cx="9242700" cy="1302100"/>
              <a:chOff x="-98650" y="4010850"/>
              <a:chExt cx="9242700" cy="1302100"/>
            </a:xfrm>
          </p:grpSpPr>
          <p:sp>
            <p:nvSpPr>
              <p:cNvPr id="724" name="Google Shape;724;p3"/>
              <p:cNvSpPr/>
              <p:nvPr/>
            </p:nvSpPr>
            <p:spPr>
              <a:xfrm>
                <a:off x="-98650" y="4010850"/>
                <a:ext cx="9242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98650" y="4584050"/>
                <a:ext cx="9242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98650" y="4745950"/>
                <a:ext cx="9242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7" name="Google Shape;727;p3"/>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28" name="Google Shape;728;p3"/>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729" name="Google Shape;729;p3"/>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33"/>
        <p:cNvGrpSpPr/>
        <p:nvPr/>
      </p:nvGrpSpPr>
      <p:grpSpPr>
        <a:xfrm>
          <a:off x="0" y="0"/>
          <a:ext cx="0" cy="0"/>
          <a:chOff x="0" y="0"/>
          <a:chExt cx="0" cy="0"/>
        </a:xfrm>
      </p:grpSpPr>
      <p:sp>
        <p:nvSpPr>
          <p:cNvPr id="734" name="Google Shape;734;p5"/>
          <p:cNvSpPr txBox="1">
            <a:spLocks noGrp="1"/>
          </p:cNvSpPr>
          <p:nvPr>
            <p:ph type="subTitle" idx="1"/>
          </p:nvPr>
        </p:nvSpPr>
        <p:spPr>
          <a:xfrm>
            <a:off x="15240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5" name="Google Shape;735;p5"/>
          <p:cNvSpPr txBox="1">
            <a:spLocks noGrp="1"/>
          </p:cNvSpPr>
          <p:nvPr>
            <p:ph type="subTitle" idx="2"/>
          </p:nvPr>
        </p:nvSpPr>
        <p:spPr>
          <a:xfrm>
            <a:off x="15240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6" name="Google Shape;736;p5"/>
          <p:cNvSpPr txBox="1">
            <a:spLocks noGrp="1"/>
          </p:cNvSpPr>
          <p:nvPr>
            <p:ph type="subTitle" idx="3"/>
          </p:nvPr>
        </p:nvSpPr>
        <p:spPr>
          <a:xfrm>
            <a:off x="4876800" y="3286279"/>
            <a:ext cx="2743200" cy="274200"/>
          </a:xfrm>
          <a:prstGeom prst="rect">
            <a:avLst/>
          </a:prstGeom>
        </p:spPr>
        <p:txBody>
          <a:bodyPr spcFirstLastPara="1" wrap="square" lIns="0" tIns="0" rIns="0" bIns="0" anchor="ctr" anchorCtr="0">
            <a:noAutofit/>
          </a:bodyPr>
          <a:lstStyle>
            <a:lvl1pPr lvl="0" algn="ctr" rtl="0">
              <a:spcBef>
                <a:spcPts val="0"/>
              </a:spcBef>
              <a:spcAft>
                <a:spcPts val="0"/>
              </a:spcAft>
              <a:buClr>
                <a:schemeClr val="accent1"/>
              </a:buClr>
              <a:buSzPts val="2400"/>
              <a:buFont typeface="Lato Black"/>
              <a:buNone/>
              <a:defRPr sz="1600">
                <a:solidFill>
                  <a:schemeClr val="accent1"/>
                </a:solidFill>
                <a:latin typeface="Orbitron ExtraBold"/>
                <a:ea typeface="Orbitron ExtraBold"/>
                <a:cs typeface="Orbitron ExtraBold"/>
                <a:sym typeface="Orbitron ExtraBo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737" name="Google Shape;737;p5"/>
          <p:cNvSpPr txBox="1">
            <a:spLocks noGrp="1"/>
          </p:cNvSpPr>
          <p:nvPr>
            <p:ph type="subTitle" idx="4"/>
          </p:nvPr>
        </p:nvSpPr>
        <p:spPr>
          <a:xfrm>
            <a:off x="4876800" y="3642360"/>
            <a:ext cx="2743200" cy="831900"/>
          </a:xfrm>
          <a:prstGeom prst="rect">
            <a:avLst/>
          </a:prstGeom>
        </p:spPr>
        <p:txBody>
          <a:bodyPr spcFirstLastPara="1" wrap="square" lIns="0" tIns="0" rIns="0" bIns="0" anchor="t" anchorCtr="0">
            <a:noAutofit/>
          </a:bodyPr>
          <a:lstStyle>
            <a:lvl1pPr lvl="0" algn="ctr" rtl="0">
              <a:spcBef>
                <a:spcPts val="0"/>
              </a:spcBef>
              <a:spcAft>
                <a:spcPts val="0"/>
              </a:spcAft>
              <a:buSzPts val="1800"/>
              <a:buFont typeface="Lato"/>
              <a:buNone/>
              <a:defRPr sz="1600">
                <a:solidFill>
                  <a:schemeClr val="lt1"/>
                </a:solidFill>
              </a:defRPr>
            </a:lvl1pPr>
            <a:lvl2pPr lvl="1" rtl="0">
              <a:spcBef>
                <a:spcPts val="1600"/>
              </a:spcBef>
              <a:spcAft>
                <a:spcPts val="0"/>
              </a:spcAft>
              <a:buClr>
                <a:schemeClr val="accent2"/>
              </a:buClr>
              <a:buSzPts val="1400"/>
              <a:buNone/>
              <a:defRPr>
                <a:solidFill>
                  <a:schemeClr val="accent2"/>
                </a:solidFill>
              </a:defRPr>
            </a:lvl2pPr>
            <a:lvl3pPr lvl="2" rtl="0">
              <a:spcBef>
                <a:spcPts val="1600"/>
              </a:spcBef>
              <a:spcAft>
                <a:spcPts val="0"/>
              </a:spcAft>
              <a:buClr>
                <a:schemeClr val="accent2"/>
              </a:buClr>
              <a:buSzPts val="1400"/>
              <a:buNone/>
              <a:defRPr>
                <a:solidFill>
                  <a:schemeClr val="accent2"/>
                </a:solidFill>
              </a:defRPr>
            </a:lvl3pPr>
            <a:lvl4pPr lvl="3" rtl="0">
              <a:spcBef>
                <a:spcPts val="1600"/>
              </a:spcBef>
              <a:spcAft>
                <a:spcPts val="0"/>
              </a:spcAft>
              <a:buClr>
                <a:schemeClr val="accent2"/>
              </a:buClr>
              <a:buSzPts val="1400"/>
              <a:buNone/>
              <a:defRPr>
                <a:solidFill>
                  <a:schemeClr val="accent2"/>
                </a:solidFill>
              </a:defRPr>
            </a:lvl4pPr>
            <a:lvl5pPr lvl="4" rtl="0">
              <a:spcBef>
                <a:spcPts val="1600"/>
              </a:spcBef>
              <a:spcAft>
                <a:spcPts val="0"/>
              </a:spcAft>
              <a:buClr>
                <a:schemeClr val="accent2"/>
              </a:buClr>
              <a:buSzPts val="1400"/>
              <a:buNone/>
              <a:defRPr>
                <a:solidFill>
                  <a:schemeClr val="accent2"/>
                </a:solidFill>
              </a:defRPr>
            </a:lvl5pPr>
            <a:lvl6pPr lvl="5" rtl="0">
              <a:spcBef>
                <a:spcPts val="1600"/>
              </a:spcBef>
              <a:spcAft>
                <a:spcPts val="0"/>
              </a:spcAft>
              <a:buClr>
                <a:schemeClr val="accent2"/>
              </a:buClr>
              <a:buSzPts val="1400"/>
              <a:buNone/>
              <a:defRPr>
                <a:solidFill>
                  <a:schemeClr val="accent2"/>
                </a:solidFill>
              </a:defRPr>
            </a:lvl6pPr>
            <a:lvl7pPr lvl="6" rtl="0">
              <a:spcBef>
                <a:spcPts val="1600"/>
              </a:spcBef>
              <a:spcAft>
                <a:spcPts val="0"/>
              </a:spcAft>
              <a:buClr>
                <a:schemeClr val="accent2"/>
              </a:buClr>
              <a:buSzPts val="1400"/>
              <a:buNone/>
              <a:defRPr>
                <a:solidFill>
                  <a:schemeClr val="accent2"/>
                </a:solidFill>
              </a:defRPr>
            </a:lvl7pPr>
            <a:lvl8pPr lvl="7" rtl="0">
              <a:spcBef>
                <a:spcPts val="1600"/>
              </a:spcBef>
              <a:spcAft>
                <a:spcPts val="0"/>
              </a:spcAft>
              <a:buClr>
                <a:schemeClr val="accent2"/>
              </a:buClr>
              <a:buSzPts val="1400"/>
              <a:buNone/>
              <a:defRPr>
                <a:solidFill>
                  <a:schemeClr val="accent2"/>
                </a:solidFill>
              </a:defRPr>
            </a:lvl8pPr>
            <a:lvl9pPr lvl="8" rtl="0">
              <a:spcBef>
                <a:spcPts val="1600"/>
              </a:spcBef>
              <a:spcAft>
                <a:spcPts val="1600"/>
              </a:spcAft>
              <a:buClr>
                <a:schemeClr val="accent2"/>
              </a:buClr>
              <a:buSzPts val="1400"/>
              <a:buNone/>
              <a:defRPr>
                <a:solidFill>
                  <a:schemeClr val="accent2"/>
                </a:solidFill>
              </a:defRPr>
            </a:lvl9pPr>
          </a:lstStyle>
          <a:p>
            <a:endParaRPr/>
          </a:p>
        </p:txBody>
      </p:sp>
      <p:sp>
        <p:nvSpPr>
          <p:cNvPr id="738" name="Google Shape;738;p5"/>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9"/>
        <p:cNvGrpSpPr/>
        <p:nvPr/>
      </p:nvGrpSpPr>
      <p:grpSpPr>
        <a:xfrm>
          <a:off x="0" y="0"/>
          <a:ext cx="0" cy="0"/>
          <a:chOff x="0" y="0"/>
          <a:chExt cx="0" cy="0"/>
        </a:xfrm>
      </p:grpSpPr>
      <p:sp>
        <p:nvSpPr>
          <p:cNvPr id="740" name="Google Shape;740;p6"/>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6"/>
        </a:solidFill>
        <a:effectLst/>
      </p:bgPr>
    </p:bg>
    <p:spTree>
      <p:nvGrpSpPr>
        <p:cNvPr id="1" name="Shape 741"/>
        <p:cNvGrpSpPr/>
        <p:nvPr/>
      </p:nvGrpSpPr>
      <p:grpSpPr>
        <a:xfrm>
          <a:off x="0" y="0"/>
          <a:ext cx="0" cy="0"/>
          <a:chOff x="0" y="0"/>
          <a:chExt cx="0" cy="0"/>
        </a:xfrm>
      </p:grpSpPr>
      <p:sp>
        <p:nvSpPr>
          <p:cNvPr id="742" name="Google Shape;742;p7"/>
          <p:cNvSpPr txBox="1">
            <a:spLocks noGrp="1"/>
          </p:cNvSpPr>
          <p:nvPr>
            <p:ph type="body" idx="1"/>
          </p:nvPr>
        </p:nvSpPr>
        <p:spPr>
          <a:xfrm>
            <a:off x="3038700" y="1995800"/>
            <a:ext cx="3066600" cy="19686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Clr>
                <a:srgbClr val="FFFFFF"/>
              </a:buClr>
              <a:buSzPts val="1600"/>
              <a:buChar char="●"/>
              <a:defRPr sz="1600">
                <a:solidFill>
                  <a:srgbClr val="FFFFFF"/>
                </a:solidFill>
              </a:defRPr>
            </a:lvl1pPr>
            <a:lvl2pPr marL="914400" lvl="1" indent="-330200" algn="ctr">
              <a:spcBef>
                <a:spcPts val="1600"/>
              </a:spcBef>
              <a:spcAft>
                <a:spcPts val="0"/>
              </a:spcAft>
              <a:buClr>
                <a:srgbClr val="FFFFFF"/>
              </a:buClr>
              <a:buSzPts val="1600"/>
              <a:buChar char="○"/>
              <a:defRPr sz="1600">
                <a:solidFill>
                  <a:srgbClr val="FFFFFF"/>
                </a:solidFill>
              </a:defRPr>
            </a:lvl2pPr>
            <a:lvl3pPr marL="1371600" lvl="2" indent="-330200" algn="ctr">
              <a:spcBef>
                <a:spcPts val="1600"/>
              </a:spcBef>
              <a:spcAft>
                <a:spcPts val="0"/>
              </a:spcAft>
              <a:buClr>
                <a:srgbClr val="FFFFFF"/>
              </a:buClr>
              <a:buSzPts val="1600"/>
              <a:buChar char="■"/>
              <a:defRPr sz="1600">
                <a:solidFill>
                  <a:srgbClr val="FFFFFF"/>
                </a:solidFill>
              </a:defRPr>
            </a:lvl3pPr>
            <a:lvl4pPr marL="1828800" lvl="3" indent="-330200" algn="ctr">
              <a:spcBef>
                <a:spcPts val="1600"/>
              </a:spcBef>
              <a:spcAft>
                <a:spcPts val="0"/>
              </a:spcAft>
              <a:buClr>
                <a:srgbClr val="FFFFFF"/>
              </a:buClr>
              <a:buSzPts val="1600"/>
              <a:buChar char="●"/>
              <a:defRPr sz="1600">
                <a:solidFill>
                  <a:srgbClr val="FFFFFF"/>
                </a:solidFill>
              </a:defRPr>
            </a:lvl4pPr>
            <a:lvl5pPr marL="2286000" lvl="4" indent="-330200" algn="ctr">
              <a:spcBef>
                <a:spcPts val="1600"/>
              </a:spcBef>
              <a:spcAft>
                <a:spcPts val="0"/>
              </a:spcAft>
              <a:buClr>
                <a:srgbClr val="FFFFFF"/>
              </a:buClr>
              <a:buSzPts val="1600"/>
              <a:buChar char="○"/>
              <a:defRPr sz="1600">
                <a:solidFill>
                  <a:srgbClr val="FFFFFF"/>
                </a:solidFill>
              </a:defRPr>
            </a:lvl5pPr>
            <a:lvl6pPr marL="2743200" lvl="5" indent="-330200" algn="ctr">
              <a:spcBef>
                <a:spcPts val="1600"/>
              </a:spcBef>
              <a:spcAft>
                <a:spcPts val="0"/>
              </a:spcAft>
              <a:buClr>
                <a:srgbClr val="FFFFFF"/>
              </a:buClr>
              <a:buSzPts val="1600"/>
              <a:buChar char="■"/>
              <a:defRPr sz="1600">
                <a:solidFill>
                  <a:srgbClr val="FFFFFF"/>
                </a:solidFill>
              </a:defRPr>
            </a:lvl6pPr>
            <a:lvl7pPr marL="3200400" lvl="6" indent="-330200" algn="ctr">
              <a:spcBef>
                <a:spcPts val="1600"/>
              </a:spcBef>
              <a:spcAft>
                <a:spcPts val="0"/>
              </a:spcAft>
              <a:buClr>
                <a:srgbClr val="FFFFFF"/>
              </a:buClr>
              <a:buSzPts val="1600"/>
              <a:buChar char="●"/>
              <a:defRPr sz="1600">
                <a:solidFill>
                  <a:srgbClr val="FFFFFF"/>
                </a:solidFill>
              </a:defRPr>
            </a:lvl7pPr>
            <a:lvl8pPr marL="3657600" lvl="7" indent="-330200" algn="ctr">
              <a:spcBef>
                <a:spcPts val="1600"/>
              </a:spcBef>
              <a:spcAft>
                <a:spcPts val="0"/>
              </a:spcAft>
              <a:buClr>
                <a:srgbClr val="FFFFFF"/>
              </a:buClr>
              <a:buSzPts val="1600"/>
              <a:buChar char="○"/>
              <a:defRPr sz="1600">
                <a:solidFill>
                  <a:srgbClr val="FFFFFF"/>
                </a:solidFill>
              </a:defRPr>
            </a:lvl8pPr>
            <a:lvl9pPr marL="4114800" lvl="8" indent="-330200" algn="ctr">
              <a:spcBef>
                <a:spcPts val="1600"/>
              </a:spcBef>
              <a:spcAft>
                <a:spcPts val="1600"/>
              </a:spcAft>
              <a:buClr>
                <a:srgbClr val="FFFFFF"/>
              </a:buClr>
              <a:buSzPts val="1600"/>
              <a:buChar char="■"/>
              <a:defRPr sz="1600">
                <a:solidFill>
                  <a:srgbClr val="FFFFFF"/>
                </a:solidFill>
              </a:defRPr>
            </a:lvl9pPr>
          </a:lstStyle>
          <a:p>
            <a:endParaRPr/>
          </a:p>
        </p:txBody>
      </p:sp>
      <p:sp>
        <p:nvSpPr>
          <p:cNvPr id="743" name="Google Shape;743;p7"/>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44"/>
        <p:cNvGrpSpPr/>
        <p:nvPr/>
      </p:nvGrpSpPr>
      <p:grpSpPr>
        <a:xfrm>
          <a:off x="0" y="0"/>
          <a:ext cx="0" cy="0"/>
          <a:chOff x="0" y="0"/>
          <a:chExt cx="0" cy="0"/>
        </a:xfrm>
      </p:grpSpPr>
      <p:grpSp>
        <p:nvGrpSpPr>
          <p:cNvPr id="745" name="Google Shape;745;p8"/>
          <p:cNvGrpSpPr/>
          <p:nvPr/>
        </p:nvGrpSpPr>
        <p:grpSpPr>
          <a:xfrm flipH="1">
            <a:off x="3794690" y="3966899"/>
            <a:ext cx="882039" cy="932704"/>
            <a:chOff x="7230575" y="3501811"/>
            <a:chExt cx="1540410" cy="1636035"/>
          </a:xfrm>
        </p:grpSpPr>
        <p:grpSp>
          <p:nvGrpSpPr>
            <p:cNvPr id="746" name="Google Shape;746;p8"/>
            <p:cNvGrpSpPr/>
            <p:nvPr/>
          </p:nvGrpSpPr>
          <p:grpSpPr>
            <a:xfrm>
              <a:off x="7655512" y="4362305"/>
              <a:ext cx="775528" cy="775540"/>
              <a:chOff x="7655512" y="4362305"/>
              <a:chExt cx="775528" cy="775540"/>
            </a:xfrm>
          </p:grpSpPr>
          <p:sp>
            <p:nvSpPr>
              <p:cNvPr id="747" name="Google Shape;747;p8"/>
              <p:cNvSpPr/>
              <p:nvPr/>
            </p:nvSpPr>
            <p:spPr>
              <a:xfrm flipH="1">
                <a:off x="7825485" y="5042204"/>
                <a:ext cx="95633" cy="95641"/>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8"/>
              <p:cNvSpPr/>
              <p:nvPr/>
            </p:nvSpPr>
            <p:spPr>
              <a:xfrm flipH="1">
                <a:off x="7921094" y="5042204"/>
                <a:ext cx="74382" cy="95641"/>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8"/>
              <p:cNvSpPr/>
              <p:nvPr/>
            </p:nvSpPr>
            <p:spPr>
              <a:xfrm flipH="1">
                <a:off x="7995449" y="5042204"/>
                <a:ext cx="85020" cy="95641"/>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8"/>
              <p:cNvSpPr/>
              <p:nvPr/>
            </p:nvSpPr>
            <p:spPr>
              <a:xfrm flipH="1">
                <a:off x="8080438" y="5042204"/>
                <a:ext cx="95649" cy="95641"/>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8"/>
              <p:cNvSpPr/>
              <p:nvPr/>
            </p:nvSpPr>
            <p:spPr>
              <a:xfrm flipH="1">
                <a:off x="7825485" y="495721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8"/>
              <p:cNvSpPr/>
              <p:nvPr/>
            </p:nvSpPr>
            <p:spPr>
              <a:xfrm flipH="1">
                <a:off x="7921094" y="495721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8"/>
              <p:cNvSpPr/>
              <p:nvPr/>
            </p:nvSpPr>
            <p:spPr>
              <a:xfrm flipH="1">
                <a:off x="7995449" y="495721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8"/>
              <p:cNvSpPr/>
              <p:nvPr/>
            </p:nvSpPr>
            <p:spPr>
              <a:xfrm flipH="1">
                <a:off x="8080438" y="495721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8"/>
              <p:cNvSpPr/>
              <p:nvPr/>
            </p:nvSpPr>
            <p:spPr>
              <a:xfrm flipH="1">
                <a:off x="7825485" y="4872228"/>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8"/>
              <p:cNvSpPr/>
              <p:nvPr/>
            </p:nvSpPr>
            <p:spPr>
              <a:xfrm flipH="1">
                <a:off x="7921094" y="4872228"/>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8"/>
              <p:cNvSpPr/>
              <p:nvPr/>
            </p:nvSpPr>
            <p:spPr>
              <a:xfrm flipH="1">
                <a:off x="7995449" y="4872228"/>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8"/>
              <p:cNvSpPr/>
              <p:nvPr/>
            </p:nvSpPr>
            <p:spPr>
              <a:xfrm flipH="1">
                <a:off x="8080438" y="4872228"/>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8"/>
              <p:cNvSpPr/>
              <p:nvPr/>
            </p:nvSpPr>
            <p:spPr>
              <a:xfrm flipH="1">
                <a:off x="7825485" y="4787235"/>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8"/>
              <p:cNvSpPr/>
              <p:nvPr/>
            </p:nvSpPr>
            <p:spPr>
              <a:xfrm flipH="1">
                <a:off x="7921094" y="4787235"/>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8"/>
              <p:cNvSpPr/>
              <p:nvPr/>
            </p:nvSpPr>
            <p:spPr>
              <a:xfrm flipH="1">
                <a:off x="7995449" y="478723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8"/>
              <p:cNvSpPr/>
              <p:nvPr/>
            </p:nvSpPr>
            <p:spPr>
              <a:xfrm flipH="1">
                <a:off x="8080438" y="4787235"/>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8"/>
              <p:cNvSpPr/>
              <p:nvPr/>
            </p:nvSpPr>
            <p:spPr>
              <a:xfrm flipH="1">
                <a:off x="7825485" y="4702251"/>
                <a:ext cx="95633" cy="85012"/>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8"/>
              <p:cNvSpPr/>
              <p:nvPr/>
            </p:nvSpPr>
            <p:spPr>
              <a:xfrm flipH="1">
                <a:off x="7921094" y="4702251"/>
                <a:ext cx="74382" cy="85012"/>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8"/>
              <p:cNvSpPr/>
              <p:nvPr/>
            </p:nvSpPr>
            <p:spPr>
              <a:xfrm flipH="1">
                <a:off x="7995449" y="4702251"/>
                <a:ext cx="85020" cy="85012"/>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8"/>
              <p:cNvSpPr/>
              <p:nvPr/>
            </p:nvSpPr>
            <p:spPr>
              <a:xfrm flipH="1">
                <a:off x="8080438" y="4702251"/>
                <a:ext cx="95649" cy="85012"/>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8"/>
              <p:cNvSpPr/>
              <p:nvPr/>
            </p:nvSpPr>
            <p:spPr>
              <a:xfrm flipH="1">
                <a:off x="7655512"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8"/>
              <p:cNvSpPr/>
              <p:nvPr/>
            </p:nvSpPr>
            <p:spPr>
              <a:xfrm flipH="1">
                <a:off x="7740496"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8"/>
              <p:cNvSpPr/>
              <p:nvPr/>
            </p:nvSpPr>
            <p:spPr>
              <a:xfrm flipH="1">
                <a:off x="7825485" y="4617267"/>
                <a:ext cx="95633" cy="85012"/>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8"/>
              <p:cNvSpPr/>
              <p:nvPr/>
            </p:nvSpPr>
            <p:spPr>
              <a:xfrm flipH="1">
                <a:off x="7921094" y="4617267"/>
                <a:ext cx="74382" cy="85012"/>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8"/>
              <p:cNvSpPr/>
              <p:nvPr/>
            </p:nvSpPr>
            <p:spPr>
              <a:xfrm flipH="1">
                <a:off x="7995449" y="4617267"/>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8"/>
              <p:cNvSpPr/>
              <p:nvPr/>
            </p:nvSpPr>
            <p:spPr>
              <a:xfrm flipH="1">
                <a:off x="8080438" y="4617267"/>
                <a:ext cx="95649" cy="85012"/>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8"/>
              <p:cNvSpPr/>
              <p:nvPr/>
            </p:nvSpPr>
            <p:spPr>
              <a:xfrm flipH="1">
                <a:off x="8176054" y="4617267"/>
                <a:ext cx="74390" cy="85012"/>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8"/>
              <p:cNvSpPr/>
              <p:nvPr/>
            </p:nvSpPr>
            <p:spPr>
              <a:xfrm flipH="1">
                <a:off x="8250417" y="4617267"/>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8"/>
              <p:cNvSpPr/>
              <p:nvPr/>
            </p:nvSpPr>
            <p:spPr>
              <a:xfrm flipH="1">
                <a:off x="8335399" y="4617267"/>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8"/>
              <p:cNvSpPr/>
              <p:nvPr/>
            </p:nvSpPr>
            <p:spPr>
              <a:xfrm flipH="1">
                <a:off x="7655512" y="4532274"/>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8"/>
              <p:cNvSpPr/>
              <p:nvPr/>
            </p:nvSpPr>
            <p:spPr>
              <a:xfrm flipH="1">
                <a:off x="7995449" y="4532274"/>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8"/>
              <p:cNvSpPr/>
              <p:nvPr/>
            </p:nvSpPr>
            <p:spPr>
              <a:xfrm flipH="1">
                <a:off x="8335399" y="4532274"/>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8"/>
              <p:cNvSpPr/>
              <p:nvPr/>
            </p:nvSpPr>
            <p:spPr>
              <a:xfrm flipH="1">
                <a:off x="7655512" y="4447290"/>
                <a:ext cx="85012" cy="85012"/>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8"/>
              <p:cNvSpPr/>
              <p:nvPr/>
            </p:nvSpPr>
            <p:spPr>
              <a:xfrm flipH="1">
                <a:off x="7995449" y="4447290"/>
                <a:ext cx="85020" cy="85012"/>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8"/>
              <p:cNvSpPr/>
              <p:nvPr/>
            </p:nvSpPr>
            <p:spPr>
              <a:xfrm flipH="1">
                <a:off x="8335399" y="4447290"/>
                <a:ext cx="95641" cy="85012"/>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8"/>
              <p:cNvSpPr/>
              <p:nvPr/>
            </p:nvSpPr>
            <p:spPr>
              <a:xfrm flipH="1">
                <a:off x="7655512" y="4362305"/>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8"/>
              <p:cNvSpPr/>
              <p:nvPr/>
            </p:nvSpPr>
            <p:spPr>
              <a:xfrm flipH="1">
                <a:off x="7995449" y="4362305"/>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8"/>
              <p:cNvSpPr/>
              <p:nvPr/>
            </p:nvSpPr>
            <p:spPr>
              <a:xfrm flipH="1">
                <a:off x="8335399" y="4362305"/>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8"/>
            <p:cNvSpPr/>
            <p:nvPr/>
          </p:nvSpPr>
          <p:spPr>
            <a:xfrm flipH="1">
              <a:off x="731555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8"/>
            <p:cNvSpPr/>
            <p:nvPr/>
          </p:nvSpPr>
          <p:spPr>
            <a:xfrm flipH="1">
              <a:off x="7655512"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8"/>
            <p:cNvSpPr/>
            <p:nvPr/>
          </p:nvSpPr>
          <p:spPr>
            <a:xfrm flipH="1">
              <a:off x="8080438" y="3671779"/>
              <a:ext cx="95649" cy="95641"/>
            </a:xfrm>
            <a:custGeom>
              <a:avLst/>
              <a:gdLst/>
              <a:ahLst/>
              <a:cxnLst/>
              <a:rect l="l" t="t" r="r" b="b"/>
              <a:pathLst>
                <a:path w="12247" h="12246" extrusionOk="0">
                  <a:moveTo>
                    <a:pt x="1" y="1"/>
                  </a:moveTo>
                  <a:lnTo>
                    <a:pt x="1" y="12246"/>
                  </a:lnTo>
                  <a:lnTo>
                    <a:pt x="12247" y="12246"/>
                  </a:lnTo>
                  <a:lnTo>
                    <a:pt x="12247"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8"/>
            <p:cNvSpPr/>
            <p:nvPr/>
          </p:nvSpPr>
          <p:spPr>
            <a:xfrm flipH="1">
              <a:off x="8685973" y="3597414"/>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8"/>
            <p:cNvSpPr/>
            <p:nvPr/>
          </p:nvSpPr>
          <p:spPr>
            <a:xfrm flipH="1">
              <a:off x="8685973"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8"/>
            <p:cNvSpPr/>
            <p:nvPr/>
          </p:nvSpPr>
          <p:spPr>
            <a:xfrm flipH="1">
              <a:off x="8176054"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8"/>
            <p:cNvSpPr/>
            <p:nvPr/>
          </p:nvSpPr>
          <p:spPr>
            <a:xfrm flipH="1">
              <a:off x="825041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2" name="Google Shape;792;p8"/>
            <p:cNvGrpSpPr/>
            <p:nvPr/>
          </p:nvGrpSpPr>
          <p:grpSpPr>
            <a:xfrm>
              <a:off x="7230575" y="3501811"/>
              <a:ext cx="1540410" cy="860514"/>
              <a:chOff x="7230575" y="3501811"/>
              <a:chExt cx="1540410" cy="860514"/>
            </a:xfrm>
          </p:grpSpPr>
          <p:sp>
            <p:nvSpPr>
              <p:cNvPr id="793" name="Google Shape;793;p8"/>
              <p:cNvSpPr/>
              <p:nvPr/>
            </p:nvSpPr>
            <p:spPr>
              <a:xfrm flipH="1">
                <a:off x="731555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8"/>
              <p:cNvSpPr/>
              <p:nvPr/>
            </p:nvSpPr>
            <p:spPr>
              <a:xfrm flipH="1">
                <a:off x="7400551"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8"/>
              <p:cNvSpPr/>
              <p:nvPr/>
            </p:nvSpPr>
            <p:spPr>
              <a:xfrm flipH="1">
                <a:off x="7485535" y="4277321"/>
                <a:ext cx="85012" cy="85004"/>
              </a:xfrm>
              <a:custGeom>
                <a:avLst/>
                <a:gdLst/>
                <a:ahLst/>
                <a:cxnLst/>
                <a:rect l="l" t="t" r="r" b="b"/>
                <a:pathLst>
                  <a:path w="10885" h="10884" extrusionOk="0">
                    <a:moveTo>
                      <a:pt x="0" y="0"/>
                    </a:moveTo>
                    <a:lnTo>
                      <a:pt x="0" y="10884"/>
                    </a:lnTo>
                    <a:lnTo>
                      <a:pt x="10884" y="1088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8"/>
              <p:cNvSpPr/>
              <p:nvPr/>
            </p:nvSpPr>
            <p:spPr>
              <a:xfrm flipH="1">
                <a:off x="7570520"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8"/>
              <p:cNvSpPr/>
              <p:nvPr/>
            </p:nvSpPr>
            <p:spPr>
              <a:xfrm flipH="1">
                <a:off x="7655512"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8"/>
              <p:cNvSpPr/>
              <p:nvPr/>
            </p:nvSpPr>
            <p:spPr>
              <a:xfrm flipH="1">
                <a:off x="7740496"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8"/>
              <p:cNvSpPr/>
              <p:nvPr/>
            </p:nvSpPr>
            <p:spPr>
              <a:xfrm flipH="1">
                <a:off x="7825485" y="4277321"/>
                <a:ext cx="95633" cy="85004"/>
              </a:xfrm>
              <a:custGeom>
                <a:avLst/>
                <a:gdLst/>
                <a:ahLst/>
                <a:cxnLst/>
                <a:rect l="l" t="t" r="r" b="b"/>
                <a:pathLst>
                  <a:path w="12245"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8"/>
              <p:cNvSpPr/>
              <p:nvPr/>
            </p:nvSpPr>
            <p:spPr>
              <a:xfrm flipH="1">
                <a:off x="7921094" y="4277321"/>
                <a:ext cx="74382" cy="85004"/>
              </a:xfrm>
              <a:custGeom>
                <a:avLst/>
                <a:gdLst/>
                <a:ahLst/>
                <a:cxnLst/>
                <a:rect l="l" t="t" r="r" b="b"/>
                <a:pathLst>
                  <a:path w="9524" h="10884" extrusionOk="0">
                    <a:moveTo>
                      <a:pt x="0" y="0"/>
                    </a:moveTo>
                    <a:lnTo>
                      <a:pt x="0" y="10884"/>
                    </a:lnTo>
                    <a:lnTo>
                      <a:pt x="9523" y="1088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8"/>
              <p:cNvSpPr/>
              <p:nvPr/>
            </p:nvSpPr>
            <p:spPr>
              <a:xfrm flipH="1">
                <a:off x="7995449" y="4277321"/>
                <a:ext cx="85020" cy="85004"/>
              </a:xfrm>
              <a:custGeom>
                <a:avLst/>
                <a:gdLst/>
                <a:ahLst/>
                <a:cxnLst/>
                <a:rect l="l" t="t" r="r" b="b"/>
                <a:pathLst>
                  <a:path w="10886" h="10884" extrusionOk="0">
                    <a:moveTo>
                      <a:pt x="1" y="0"/>
                    </a:moveTo>
                    <a:lnTo>
                      <a:pt x="1"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8"/>
              <p:cNvSpPr/>
              <p:nvPr/>
            </p:nvSpPr>
            <p:spPr>
              <a:xfrm flipH="1">
                <a:off x="8080438" y="4277321"/>
                <a:ext cx="95649" cy="85004"/>
              </a:xfrm>
              <a:custGeom>
                <a:avLst/>
                <a:gdLst/>
                <a:ahLst/>
                <a:cxnLst/>
                <a:rect l="l" t="t" r="r" b="b"/>
                <a:pathLst>
                  <a:path w="12247" h="10884" extrusionOk="0">
                    <a:moveTo>
                      <a:pt x="1" y="0"/>
                    </a:moveTo>
                    <a:lnTo>
                      <a:pt x="1" y="10884"/>
                    </a:lnTo>
                    <a:lnTo>
                      <a:pt x="12247" y="1088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8"/>
              <p:cNvSpPr/>
              <p:nvPr/>
            </p:nvSpPr>
            <p:spPr>
              <a:xfrm flipH="1">
                <a:off x="8176054"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8"/>
              <p:cNvSpPr/>
              <p:nvPr/>
            </p:nvSpPr>
            <p:spPr>
              <a:xfrm flipH="1">
                <a:off x="825041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8"/>
              <p:cNvSpPr/>
              <p:nvPr/>
            </p:nvSpPr>
            <p:spPr>
              <a:xfrm flipH="1">
                <a:off x="8335399" y="4277321"/>
                <a:ext cx="95641" cy="85004"/>
              </a:xfrm>
              <a:custGeom>
                <a:avLst/>
                <a:gdLst/>
                <a:ahLst/>
                <a:cxnLst/>
                <a:rect l="l" t="t" r="r" b="b"/>
                <a:pathLst>
                  <a:path w="12246" h="10884" extrusionOk="0">
                    <a:moveTo>
                      <a:pt x="1" y="0"/>
                    </a:moveTo>
                    <a:lnTo>
                      <a:pt x="1"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8"/>
              <p:cNvSpPr/>
              <p:nvPr/>
            </p:nvSpPr>
            <p:spPr>
              <a:xfrm flipH="1">
                <a:off x="8431015" y="4277321"/>
                <a:ext cx="74390" cy="85004"/>
              </a:xfrm>
              <a:custGeom>
                <a:avLst/>
                <a:gdLst/>
                <a:ahLst/>
                <a:cxnLst/>
                <a:rect l="l" t="t" r="r" b="b"/>
                <a:pathLst>
                  <a:path w="9525" h="10884" extrusionOk="0">
                    <a:moveTo>
                      <a:pt x="1" y="0"/>
                    </a:moveTo>
                    <a:lnTo>
                      <a:pt x="1" y="10884"/>
                    </a:lnTo>
                    <a:lnTo>
                      <a:pt x="9525" y="1088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8"/>
              <p:cNvSpPr/>
              <p:nvPr/>
            </p:nvSpPr>
            <p:spPr>
              <a:xfrm flipH="1">
                <a:off x="8505377" y="4277321"/>
                <a:ext cx="85012" cy="85004"/>
              </a:xfrm>
              <a:custGeom>
                <a:avLst/>
                <a:gdLst/>
                <a:ahLst/>
                <a:cxnLst/>
                <a:rect l="l" t="t" r="r" b="b"/>
                <a:pathLst>
                  <a:path w="10885" h="10884" extrusionOk="0">
                    <a:moveTo>
                      <a:pt x="0" y="0"/>
                    </a:moveTo>
                    <a:lnTo>
                      <a:pt x="0" y="10884"/>
                    </a:lnTo>
                    <a:lnTo>
                      <a:pt x="10885" y="1088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8"/>
              <p:cNvSpPr/>
              <p:nvPr/>
            </p:nvSpPr>
            <p:spPr>
              <a:xfrm flipH="1">
                <a:off x="8590359" y="4277321"/>
                <a:ext cx="95641" cy="85004"/>
              </a:xfrm>
              <a:custGeom>
                <a:avLst/>
                <a:gdLst/>
                <a:ahLst/>
                <a:cxnLst/>
                <a:rect l="l" t="t" r="r" b="b"/>
                <a:pathLst>
                  <a:path w="12246" h="10884" extrusionOk="0">
                    <a:moveTo>
                      <a:pt x="0" y="0"/>
                    </a:moveTo>
                    <a:lnTo>
                      <a:pt x="0" y="10884"/>
                    </a:lnTo>
                    <a:lnTo>
                      <a:pt x="12245" y="1088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8"/>
              <p:cNvSpPr/>
              <p:nvPr/>
            </p:nvSpPr>
            <p:spPr>
              <a:xfrm flipH="1">
                <a:off x="731555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8"/>
              <p:cNvSpPr/>
              <p:nvPr/>
            </p:nvSpPr>
            <p:spPr>
              <a:xfrm flipH="1">
                <a:off x="7400551"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8"/>
              <p:cNvSpPr/>
              <p:nvPr/>
            </p:nvSpPr>
            <p:spPr>
              <a:xfrm flipH="1">
                <a:off x="7485535" y="4181710"/>
                <a:ext cx="85012" cy="95641"/>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8"/>
              <p:cNvSpPr/>
              <p:nvPr/>
            </p:nvSpPr>
            <p:spPr>
              <a:xfrm flipH="1">
                <a:off x="7570520"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8"/>
              <p:cNvSpPr/>
              <p:nvPr/>
            </p:nvSpPr>
            <p:spPr>
              <a:xfrm flipH="1">
                <a:off x="7655512"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8"/>
              <p:cNvSpPr/>
              <p:nvPr/>
            </p:nvSpPr>
            <p:spPr>
              <a:xfrm flipH="1">
                <a:off x="7740496"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8"/>
              <p:cNvSpPr/>
              <p:nvPr/>
            </p:nvSpPr>
            <p:spPr>
              <a:xfrm flipH="1">
                <a:off x="7825485" y="4181710"/>
                <a:ext cx="95633" cy="95641"/>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8"/>
              <p:cNvSpPr/>
              <p:nvPr/>
            </p:nvSpPr>
            <p:spPr>
              <a:xfrm flipH="1">
                <a:off x="7921094" y="4181710"/>
                <a:ext cx="74382" cy="95641"/>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8"/>
              <p:cNvSpPr/>
              <p:nvPr/>
            </p:nvSpPr>
            <p:spPr>
              <a:xfrm flipH="1">
                <a:off x="7995449" y="4181710"/>
                <a:ext cx="85020" cy="95641"/>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8"/>
              <p:cNvSpPr/>
              <p:nvPr/>
            </p:nvSpPr>
            <p:spPr>
              <a:xfrm flipH="1">
                <a:off x="8080438" y="4181710"/>
                <a:ext cx="95649" cy="95641"/>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8"/>
              <p:cNvSpPr/>
              <p:nvPr/>
            </p:nvSpPr>
            <p:spPr>
              <a:xfrm flipH="1">
                <a:off x="8176054"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8"/>
              <p:cNvSpPr/>
              <p:nvPr/>
            </p:nvSpPr>
            <p:spPr>
              <a:xfrm flipH="1">
                <a:off x="825041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8"/>
              <p:cNvSpPr/>
              <p:nvPr/>
            </p:nvSpPr>
            <p:spPr>
              <a:xfrm flipH="1">
                <a:off x="8335399" y="4181710"/>
                <a:ext cx="95641" cy="95641"/>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8"/>
              <p:cNvSpPr/>
              <p:nvPr/>
            </p:nvSpPr>
            <p:spPr>
              <a:xfrm flipH="1">
                <a:off x="8431015" y="4181710"/>
                <a:ext cx="74390" cy="95641"/>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8"/>
              <p:cNvSpPr/>
              <p:nvPr/>
            </p:nvSpPr>
            <p:spPr>
              <a:xfrm flipH="1">
                <a:off x="8505377" y="4181710"/>
                <a:ext cx="85012" cy="95641"/>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8"/>
              <p:cNvSpPr/>
              <p:nvPr/>
            </p:nvSpPr>
            <p:spPr>
              <a:xfrm flipH="1">
                <a:off x="8590359" y="4181710"/>
                <a:ext cx="95641" cy="95641"/>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8"/>
              <p:cNvSpPr/>
              <p:nvPr/>
            </p:nvSpPr>
            <p:spPr>
              <a:xfrm flipH="1">
                <a:off x="731555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8"/>
              <p:cNvSpPr/>
              <p:nvPr/>
            </p:nvSpPr>
            <p:spPr>
              <a:xfrm flipH="1">
                <a:off x="7400551"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8"/>
              <p:cNvSpPr/>
              <p:nvPr/>
            </p:nvSpPr>
            <p:spPr>
              <a:xfrm flipH="1">
                <a:off x="7485535" y="4107344"/>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8"/>
              <p:cNvSpPr/>
              <p:nvPr/>
            </p:nvSpPr>
            <p:spPr>
              <a:xfrm flipH="1">
                <a:off x="7570520"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8"/>
              <p:cNvSpPr/>
              <p:nvPr/>
            </p:nvSpPr>
            <p:spPr>
              <a:xfrm flipH="1">
                <a:off x="7655512"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8"/>
              <p:cNvSpPr/>
              <p:nvPr/>
            </p:nvSpPr>
            <p:spPr>
              <a:xfrm flipH="1">
                <a:off x="7740496"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8"/>
              <p:cNvSpPr/>
              <p:nvPr/>
            </p:nvSpPr>
            <p:spPr>
              <a:xfrm flipH="1">
                <a:off x="7825485" y="4107344"/>
                <a:ext cx="95633" cy="74390"/>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8"/>
              <p:cNvSpPr/>
              <p:nvPr/>
            </p:nvSpPr>
            <p:spPr>
              <a:xfrm flipH="1">
                <a:off x="7921094" y="4107344"/>
                <a:ext cx="74382" cy="74390"/>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8"/>
              <p:cNvSpPr/>
              <p:nvPr/>
            </p:nvSpPr>
            <p:spPr>
              <a:xfrm flipH="1">
                <a:off x="7995449" y="4107344"/>
                <a:ext cx="85020" cy="74390"/>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8"/>
              <p:cNvSpPr/>
              <p:nvPr/>
            </p:nvSpPr>
            <p:spPr>
              <a:xfrm flipH="1">
                <a:off x="8080438" y="4107344"/>
                <a:ext cx="95649" cy="74390"/>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8"/>
              <p:cNvSpPr/>
              <p:nvPr/>
            </p:nvSpPr>
            <p:spPr>
              <a:xfrm flipH="1">
                <a:off x="8176054"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
              <p:cNvSpPr/>
              <p:nvPr/>
            </p:nvSpPr>
            <p:spPr>
              <a:xfrm flipH="1">
                <a:off x="825041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8"/>
              <p:cNvSpPr/>
              <p:nvPr/>
            </p:nvSpPr>
            <p:spPr>
              <a:xfrm flipH="1">
                <a:off x="8335399" y="4107344"/>
                <a:ext cx="95641" cy="74390"/>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8"/>
              <p:cNvSpPr/>
              <p:nvPr/>
            </p:nvSpPr>
            <p:spPr>
              <a:xfrm flipH="1">
                <a:off x="8431015" y="4107344"/>
                <a:ext cx="74390" cy="74390"/>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8"/>
              <p:cNvSpPr/>
              <p:nvPr/>
            </p:nvSpPr>
            <p:spPr>
              <a:xfrm flipH="1">
                <a:off x="8505377" y="4107344"/>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8"/>
              <p:cNvSpPr/>
              <p:nvPr/>
            </p:nvSpPr>
            <p:spPr>
              <a:xfrm flipH="1">
                <a:off x="8590359" y="4107344"/>
                <a:ext cx="95641" cy="74390"/>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8"/>
              <p:cNvSpPr/>
              <p:nvPr/>
            </p:nvSpPr>
            <p:spPr>
              <a:xfrm flipH="1">
                <a:off x="731555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8"/>
              <p:cNvSpPr/>
              <p:nvPr/>
            </p:nvSpPr>
            <p:spPr>
              <a:xfrm flipH="1">
                <a:off x="7400551"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8"/>
              <p:cNvSpPr/>
              <p:nvPr/>
            </p:nvSpPr>
            <p:spPr>
              <a:xfrm flipH="1">
                <a:off x="7485535"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8"/>
              <p:cNvSpPr/>
              <p:nvPr/>
            </p:nvSpPr>
            <p:spPr>
              <a:xfrm flipH="1">
                <a:off x="7570520"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8"/>
              <p:cNvSpPr/>
              <p:nvPr/>
            </p:nvSpPr>
            <p:spPr>
              <a:xfrm flipH="1">
                <a:off x="7655512"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8"/>
              <p:cNvSpPr/>
              <p:nvPr/>
            </p:nvSpPr>
            <p:spPr>
              <a:xfrm flipH="1">
                <a:off x="7740496"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8"/>
              <p:cNvSpPr/>
              <p:nvPr/>
            </p:nvSpPr>
            <p:spPr>
              <a:xfrm flipH="1">
                <a:off x="7825485" y="4022352"/>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8"/>
              <p:cNvSpPr/>
              <p:nvPr/>
            </p:nvSpPr>
            <p:spPr>
              <a:xfrm flipH="1">
                <a:off x="7921094" y="4022352"/>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8"/>
              <p:cNvSpPr/>
              <p:nvPr/>
            </p:nvSpPr>
            <p:spPr>
              <a:xfrm flipH="1">
                <a:off x="7995449" y="4022352"/>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8"/>
              <p:cNvSpPr/>
              <p:nvPr/>
            </p:nvSpPr>
            <p:spPr>
              <a:xfrm flipH="1">
                <a:off x="8080438" y="4022352"/>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8"/>
              <p:cNvSpPr/>
              <p:nvPr/>
            </p:nvSpPr>
            <p:spPr>
              <a:xfrm flipH="1">
                <a:off x="8176054"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8"/>
              <p:cNvSpPr/>
              <p:nvPr/>
            </p:nvSpPr>
            <p:spPr>
              <a:xfrm flipH="1">
                <a:off x="825041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8"/>
              <p:cNvSpPr/>
              <p:nvPr/>
            </p:nvSpPr>
            <p:spPr>
              <a:xfrm flipH="1">
                <a:off x="8335399" y="4022352"/>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8"/>
              <p:cNvSpPr/>
              <p:nvPr/>
            </p:nvSpPr>
            <p:spPr>
              <a:xfrm flipH="1">
                <a:off x="8431015" y="4022352"/>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8"/>
              <p:cNvSpPr/>
              <p:nvPr/>
            </p:nvSpPr>
            <p:spPr>
              <a:xfrm flipH="1">
                <a:off x="8505377" y="4022352"/>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8"/>
              <p:cNvSpPr/>
              <p:nvPr/>
            </p:nvSpPr>
            <p:spPr>
              <a:xfrm flipH="1">
                <a:off x="8590359" y="4022352"/>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8"/>
              <p:cNvSpPr/>
              <p:nvPr/>
            </p:nvSpPr>
            <p:spPr>
              <a:xfrm flipH="1">
                <a:off x="731555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8"/>
              <p:cNvSpPr/>
              <p:nvPr/>
            </p:nvSpPr>
            <p:spPr>
              <a:xfrm flipH="1">
                <a:off x="7400551"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8"/>
              <p:cNvSpPr/>
              <p:nvPr/>
            </p:nvSpPr>
            <p:spPr>
              <a:xfrm flipH="1">
                <a:off x="7485535" y="3926748"/>
                <a:ext cx="85012" cy="95633"/>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8"/>
              <p:cNvSpPr/>
              <p:nvPr/>
            </p:nvSpPr>
            <p:spPr>
              <a:xfrm flipH="1">
                <a:off x="7570520"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8"/>
              <p:cNvSpPr/>
              <p:nvPr/>
            </p:nvSpPr>
            <p:spPr>
              <a:xfrm flipH="1">
                <a:off x="7655512"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8"/>
              <p:cNvSpPr/>
              <p:nvPr/>
            </p:nvSpPr>
            <p:spPr>
              <a:xfrm flipH="1">
                <a:off x="7740496"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8"/>
              <p:cNvSpPr/>
              <p:nvPr/>
            </p:nvSpPr>
            <p:spPr>
              <a:xfrm flipH="1">
                <a:off x="7825485" y="3926748"/>
                <a:ext cx="95633" cy="95633"/>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8"/>
              <p:cNvSpPr/>
              <p:nvPr/>
            </p:nvSpPr>
            <p:spPr>
              <a:xfrm flipH="1">
                <a:off x="7921094" y="3926748"/>
                <a:ext cx="74382" cy="95633"/>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8"/>
              <p:cNvSpPr/>
              <p:nvPr/>
            </p:nvSpPr>
            <p:spPr>
              <a:xfrm flipH="1">
                <a:off x="7995449" y="3926748"/>
                <a:ext cx="85020" cy="95633"/>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8"/>
              <p:cNvSpPr/>
              <p:nvPr/>
            </p:nvSpPr>
            <p:spPr>
              <a:xfrm flipH="1">
                <a:off x="8080438" y="3926748"/>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8"/>
              <p:cNvSpPr/>
              <p:nvPr/>
            </p:nvSpPr>
            <p:spPr>
              <a:xfrm flipH="1">
                <a:off x="8176054"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8"/>
              <p:cNvSpPr/>
              <p:nvPr/>
            </p:nvSpPr>
            <p:spPr>
              <a:xfrm flipH="1">
                <a:off x="825041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8"/>
              <p:cNvSpPr/>
              <p:nvPr/>
            </p:nvSpPr>
            <p:spPr>
              <a:xfrm flipH="1">
                <a:off x="8335399" y="3926748"/>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8"/>
              <p:cNvSpPr/>
              <p:nvPr/>
            </p:nvSpPr>
            <p:spPr>
              <a:xfrm flipH="1">
                <a:off x="8431015" y="3926748"/>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8"/>
              <p:cNvSpPr/>
              <p:nvPr/>
            </p:nvSpPr>
            <p:spPr>
              <a:xfrm flipH="1">
                <a:off x="8505377" y="3926748"/>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8"/>
              <p:cNvSpPr/>
              <p:nvPr/>
            </p:nvSpPr>
            <p:spPr>
              <a:xfrm flipH="1">
                <a:off x="8590359" y="3926748"/>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8"/>
              <p:cNvSpPr/>
              <p:nvPr/>
            </p:nvSpPr>
            <p:spPr>
              <a:xfrm flipH="1">
                <a:off x="731555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8"/>
              <p:cNvSpPr/>
              <p:nvPr/>
            </p:nvSpPr>
            <p:spPr>
              <a:xfrm flipH="1">
                <a:off x="7400551"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8"/>
              <p:cNvSpPr/>
              <p:nvPr/>
            </p:nvSpPr>
            <p:spPr>
              <a:xfrm flipH="1">
                <a:off x="7485535" y="3852383"/>
                <a:ext cx="85012" cy="74390"/>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8"/>
              <p:cNvSpPr/>
              <p:nvPr/>
            </p:nvSpPr>
            <p:spPr>
              <a:xfrm flipH="1">
                <a:off x="7570520"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8"/>
              <p:cNvSpPr/>
              <p:nvPr/>
            </p:nvSpPr>
            <p:spPr>
              <a:xfrm flipH="1">
                <a:off x="7655512"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8"/>
              <p:cNvSpPr/>
              <p:nvPr/>
            </p:nvSpPr>
            <p:spPr>
              <a:xfrm flipH="1">
                <a:off x="7740496"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8"/>
              <p:cNvSpPr/>
              <p:nvPr/>
            </p:nvSpPr>
            <p:spPr>
              <a:xfrm flipH="1">
                <a:off x="7825485" y="3852383"/>
                <a:ext cx="95633" cy="74390"/>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8"/>
              <p:cNvSpPr/>
              <p:nvPr/>
            </p:nvSpPr>
            <p:spPr>
              <a:xfrm flipH="1">
                <a:off x="7921094" y="3852383"/>
                <a:ext cx="74382" cy="74390"/>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8"/>
              <p:cNvSpPr/>
              <p:nvPr/>
            </p:nvSpPr>
            <p:spPr>
              <a:xfrm flipH="1">
                <a:off x="7995449" y="3852383"/>
                <a:ext cx="85020" cy="74390"/>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8"/>
              <p:cNvSpPr/>
              <p:nvPr/>
            </p:nvSpPr>
            <p:spPr>
              <a:xfrm flipH="1">
                <a:off x="8080438" y="3852383"/>
                <a:ext cx="95649" cy="74390"/>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8"/>
              <p:cNvSpPr/>
              <p:nvPr/>
            </p:nvSpPr>
            <p:spPr>
              <a:xfrm flipH="1">
                <a:off x="8176054"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8"/>
              <p:cNvSpPr/>
              <p:nvPr/>
            </p:nvSpPr>
            <p:spPr>
              <a:xfrm flipH="1">
                <a:off x="825041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8"/>
              <p:cNvSpPr/>
              <p:nvPr/>
            </p:nvSpPr>
            <p:spPr>
              <a:xfrm flipH="1">
                <a:off x="8335399" y="3852383"/>
                <a:ext cx="95641" cy="74390"/>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8"/>
              <p:cNvSpPr/>
              <p:nvPr/>
            </p:nvSpPr>
            <p:spPr>
              <a:xfrm flipH="1">
                <a:off x="8431015" y="3852383"/>
                <a:ext cx="74390" cy="74390"/>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8"/>
              <p:cNvSpPr/>
              <p:nvPr/>
            </p:nvSpPr>
            <p:spPr>
              <a:xfrm flipH="1">
                <a:off x="8505377" y="3852383"/>
                <a:ext cx="85012" cy="74390"/>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8"/>
              <p:cNvSpPr/>
              <p:nvPr/>
            </p:nvSpPr>
            <p:spPr>
              <a:xfrm flipH="1">
                <a:off x="8590359" y="3852383"/>
                <a:ext cx="95641" cy="74390"/>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
              <p:cNvSpPr/>
              <p:nvPr/>
            </p:nvSpPr>
            <p:spPr>
              <a:xfrm flipH="1">
                <a:off x="7230575" y="4192329"/>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8"/>
              <p:cNvSpPr/>
              <p:nvPr/>
            </p:nvSpPr>
            <p:spPr>
              <a:xfrm flipH="1">
                <a:off x="7230575" y="4117963"/>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
              <p:cNvSpPr/>
              <p:nvPr/>
            </p:nvSpPr>
            <p:spPr>
              <a:xfrm flipH="1">
                <a:off x="7230575" y="4022352"/>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8"/>
              <p:cNvSpPr/>
              <p:nvPr/>
            </p:nvSpPr>
            <p:spPr>
              <a:xfrm flipH="1">
                <a:off x="7230575" y="3937368"/>
                <a:ext cx="85012" cy="85012"/>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
              <p:cNvSpPr/>
              <p:nvPr/>
            </p:nvSpPr>
            <p:spPr>
              <a:xfrm flipH="1">
                <a:off x="7230575" y="3863002"/>
                <a:ext cx="85012" cy="74390"/>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8"/>
              <p:cNvSpPr/>
              <p:nvPr/>
            </p:nvSpPr>
            <p:spPr>
              <a:xfrm flipH="1">
                <a:off x="7400551"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
              <p:cNvSpPr/>
              <p:nvPr/>
            </p:nvSpPr>
            <p:spPr>
              <a:xfrm flipH="1">
                <a:off x="7485535" y="3767391"/>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8"/>
              <p:cNvSpPr/>
              <p:nvPr/>
            </p:nvSpPr>
            <p:spPr>
              <a:xfrm flipH="1">
                <a:off x="7570520"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
              <p:cNvSpPr/>
              <p:nvPr/>
            </p:nvSpPr>
            <p:spPr>
              <a:xfrm flipH="1">
                <a:off x="7740496"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8"/>
              <p:cNvSpPr/>
              <p:nvPr/>
            </p:nvSpPr>
            <p:spPr>
              <a:xfrm flipH="1">
                <a:off x="7825485" y="3767391"/>
                <a:ext cx="95633" cy="8502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
              <p:cNvSpPr/>
              <p:nvPr/>
            </p:nvSpPr>
            <p:spPr>
              <a:xfrm flipH="1">
                <a:off x="7921094" y="3767391"/>
                <a:ext cx="74382" cy="8502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8"/>
              <p:cNvSpPr/>
              <p:nvPr/>
            </p:nvSpPr>
            <p:spPr>
              <a:xfrm flipH="1">
                <a:off x="7995449" y="3767391"/>
                <a:ext cx="85020" cy="8502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8"/>
              <p:cNvSpPr/>
              <p:nvPr/>
            </p:nvSpPr>
            <p:spPr>
              <a:xfrm flipH="1">
                <a:off x="8080438" y="3767391"/>
                <a:ext cx="95649" cy="8502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8"/>
              <p:cNvSpPr/>
              <p:nvPr/>
            </p:nvSpPr>
            <p:spPr>
              <a:xfrm flipH="1">
                <a:off x="8176054"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8"/>
              <p:cNvSpPr/>
              <p:nvPr/>
            </p:nvSpPr>
            <p:spPr>
              <a:xfrm flipH="1">
                <a:off x="825041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8"/>
              <p:cNvSpPr/>
              <p:nvPr/>
            </p:nvSpPr>
            <p:spPr>
              <a:xfrm flipH="1">
                <a:off x="8335399" y="3767391"/>
                <a:ext cx="95641" cy="8502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8"/>
              <p:cNvSpPr/>
              <p:nvPr/>
            </p:nvSpPr>
            <p:spPr>
              <a:xfrm flipH="1">
                <a:off x="8431015" y="3767391"/>
                <a:ext cx="74390" cy="8502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8"/>
              <p:cNvSpPr/>
              <p:nvPr/>
            </p:nvSpPr>
            <p:spPr>
              <a:xfrm flipH="1">
                <a:off x="8505377" y="3767391"/>
                <a:ext cx="85012" cy="8502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8"/>
              <p:cNvSpPr/>
              <p:nvPr/>
            </p:nvSpPr>
            <p:spPr>
              <a:xfrm flipH="1">
                <a:off x="8590359" y="3767391"/>
                <a:ext cx="95641" cy="8502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8"/>
              <p:cNvSpPr/>
              <p:nvPr/>
            </p:nvSpPr>
            <p:spPr>
              <a:xfrm flipH="1">
                <a:off x="8176054"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8"/>
              <p:cNvSpPr/>
              <p:nvPr/>
            </p:nvSpPr>
            <p:spPr>
              <a:xfrm flipH="1">
                <a:off x="825041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8"/>
              <p:cNvSpPr/>
              <p:nvPr/>
            </p:nvSpPr>
            <p:spPr>
              <a:xfrm flipH="1">
                <a:off x="8335399" y="3671779"/>
                <a:ext cx="95641" cy="95641"/>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8"/>
              <p:cNvSpPr/>
              <p:nvPr/>
            </p:nvSpPr>
            <p:spPr>
              <a:xfrm flipH="1">
                <a:off x="8431015" y="3671779"/>
                <a:ext cx="74390" cy="95641"/>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8"/>
              <p:cNvSpPr/>
              <p:nvPr/>
            </p:nvSpPr>
            <p:spPr>
              <a:xfrm flipH="1">
                <a:off x="8505377" y="3671779"/>
                <a:ext cx="85012" cy="95641"/>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8"/>
              <p:cNvSpPr/>
              <p:nvPr/>
            </p:nvSpPr>
            <p:spPr>
              <a:xfrm flipH="1">
                <a:off x="8590359" y="3671779"/>
                <a:ext cx="95641" cy="95641"/>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8"/>
              <p:cNvSpPr/>
              <p:nvPr/>
            </p:nvSpPr>
            <p:spPr>
              <a:xfrm flipH="1">
                <a:off x="8080438" y="3597414"/>
                <a:ext cx="95649" cy="74390"/>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8"/>
              <p:cNvSpPr/>
              <p:nvPr/>
            </p:nvSpPr>
            <p:spPr>
              <a:xfrm flipH="1">
                <a:off x="8176054"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8"/>
              <p:cNvSpPr/>
              <p:nvPr/>
            </p:nvSpPr>
            <p:spPr>
              <a:xfrm flipH="1">
                <a:off x="825041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8"/>
              <p:cNvSpPr/>
              <p:nvPr/>
            </p:nvSpPr>
            <p:spPr>
              <a:xfrm flipH="1">
                <a:off x="8335399" y="3597414"/>
                <a:ext cx="95641" cy="74390"/>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8"/>
              <p:cNvSpPr/>
              <p:nvPr/>
            </p:nvSpPr>
            <p:spPr>
              <a:xfrm flipH="1">
                <a:off x="8431015" y="3597414"/>
                <a:ext cx="74390" cy="74390"/>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8"/>
              <p:cNvSpPr/>
              <p:nvPr/>
            </p:nvSpPr>
            <p:spPr>
              <a:xfrm flipH="1">
                <a:off x="8505377" y="3597414"/>
                <a:ext cx="85012" cy="74390"/>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8"/>
              <p:cNvSpPr/>
              <p:nvPr/>
            </p:nvSpPr>
            <p:spPr>
              <a:xfrm flipH="1">
                <a:off x="8590359" y="3597414"/>
                <a:ext cx="95641" cy="74390"/>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8"/>
              <p:cNvSpPr/>
              <p:nvPr/>
            </p:nvSpPr>
            <p:spPr>
              <a:xfrm flipH="1">
                <a:off x="8685973" y="3693026"/>
                <a:ext cx="85012" cy="74390"/>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8"/>
              <p:cNvSpPr/>
              <p:nvPr/>
            </p:nvSpPr>
            <p:spPr>
              <a:xfrm flipH="1">
                <a:off x="8685973" y="3852383"/>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
              <p:cNvSpPr/>
              <p:nvPr/>
            </p:nvSpPr>
            <p:spPr>
              <a:xfrm flipH="1">
                <a:off x="8685973" y="3937368"/>
                <a:ext cx="85012" cy="85012"/>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8"/>
              <p:cNvSpPr/>
              <p:nvPr/>
            </p:nvSpPr>
            <p:spPr>
              <a:xfrm flipH="1">
                <a:off x="8685973" y="4022352"/>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
              <p:cNvSpPr/>
              <p:nvPr/>
            </p:nvSpPr>
            <p:spPr>
              <a:xfrm flipH="1">
                <a:off x="8685973" y="4107344"/>
                <a:ext cx="85012" cy="85012"/>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8"/>
              <p:cNvSpPr/>
              <p:nvPr/>
            </p:nvSpPr>
            <p:spPr>
              <a:xfrm flipH="1">
                <a:off x="8685973" y="4192329"/>
                <a:ext cx="85012" cy="8502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8"/>
              <p:cNvSpPr/>
              <p:nvPr/>
            </p:nvSpPr>
            <p:spPr>
              <a:xfrm flipH="1">
                <a:off x="8080438" y="3501811"/>
                <a:ext cx="95649" cy="95633"/>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8"/>
              <p:cNvSpPr/>
              <p:nvPr/>
            </p:nvSpPr>
            <p:spPr>
              <a:xfrm flipH="1">
                <a:off x="8335399" y="3501811"/>
                <a:ext cx="95641" cy="95633"/>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
              <p:cNvSpPr/>
              <p:nvPr/>
            </p:nvSpPr>
            <p:spPr>
              <a:xfrm flipH="1">
                <a:off x="8431015" y="3501811"/>
                <a:ext cx="74390" cy="95633"/>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8"/>
              <p:cNvSpPr/>
              <p:nvPr/>
            </p:nvSpPr>
            <p:spPr>
              <a:xfrm flipH="1">
                <a:off x="8505377" y="3501811"/>
                <a:ext cx="85012" cy="95633"/>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
              <p:cNvSpPr/>
              <p:nvPr/>
            </p:nvSpPr>
            <p:spPr>
              <a:xfrm flipH="1">
                <a:off x="8590359" y="3501811"/>
                <a:ext cx="95641" cy="95633"/>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932" name="Google Shape;932;p8"/>
          <p:cNvGrpSpPr/>
          <p:nvPr/>
        </p:nvGrpSpPr>
        <p:grpSpPr>
          <a:xfrm flipH="1">
            <a:off x="4772527" y="4289713"/>
            <a:ext cx="576768" cy="609899"/>
            <a:chOff x="6163859" y="4325295"/>
            <a:chExt cx="1007280" cy="1069810"/>
          </a:xfrm>
        </p:grpSpPr>
        <p:sp>
          <p:nvSpPr>
            <p:cNvPr id="933" name="Google Shape;933;p8"/>
            <p:cNvSpPr/>
            <p:nvPr/>
          </p:nvSpPr>
          <p:spPr>
            <a:xfrm>
              <a:off x="6719586" y="5332558"/>
              <a:ext cx="62541" cy="62546"/>
            </a:xfrm>
            <a:custGeom>
              <a:avLst/>
              <a:gdLst/>
              <a:ahLst/>
              <a:cxnLst/>
              <a:rect l="l" t="t" r="r" b="b"/>
              <a:pathLst>
                <a:path w="12245" h="12246" extrusionOk="0">
                  <a:moveTo>
                    <a:pt x="0" y="0"/>
                  </a:moveTo>
                  <a:lnTo>
                    <a:pt x="0" y="12245"/>
                  </a:lnTo>
                  <a:lnTo>
                    <a:pt x="12245" y="1224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8"/>
            <p:cNvSpPr/>
            <p:nvPr/>
          </p:nvSpPr>
          <p:spPr>
            <a:xfrm>
              <a:off x="6670963" y="5332558"/>
              <a:ext cx="48644" cy="62546"/>
            </a:xfrm>
            <a:custGeom>
              <a:avLst/>
              <a:gdLst/>
              <a:ahLst/>
              <a:cxnLst/>
              <a:rect l="l" t="t" r="r" b="b"/>
              <a:pathLst>
                <a:path w="9524" h="12246" extrusionOk="0">
                  <a:moveTo>
                    <a:pt x="0" y="0"/>
                  </a:moveTo>
                  <a:lnTo>
                    <a:pt x="0" y="12245"/>
                  </a:lnTo>
                  <a:lnTo>
                    <a:pt x="9523" y="1224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
            <p:cNvSpPr/>
            <p:nvPr/>
          </p:nvSpPr>
          <p:spPr>
            <a:xfrm>
              <a:off x="6615387" y="5332558"/>
              <a:ext cx="55600" cy="62546"/>
            </a:xfrm>
            <a:custGeom>
              <a:avLst/>
              <a:gdLst/>
              <a:ahLst/>
              <a:cxnLst/>
              <a:rect l="l" t="t" r="r" b="b"/>
              <a:pathLst>
                <a:path w="10886" h="12246" extrusionOk="0">
                  <a:moveTo>
                    <a:pt x="1" y="0"/>
                  </a:moveTo>
                  <a:lnTo>
                    <a:pt x="1" y="12245"/>
                  </a:lnTo>
                  <a:lnTo>
                    <a:pt x="10885" y="1224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8"/>
            <p:cNvSpPr/>
            <p:nvPr/>
          </p:nvSpPr>
          <p:spPr>
            <a:xfrm>
              <a:off x="6552862" y="5332558"/>
              <a:ext cx="62552" cy="62546"/>
            </a:xfrm>
            <a:custGeom>
              <a:avLst/>
              <a:gdLst/>
              <a:ahLst/>
              <a:cxnLst/>
              <a:rect l="l" t="t" r="r" b="b"/>
              <a:pathLst>
                <a:path w="12247" h="12246" extrusionOk="0">
                  <a:moveTo>
                    <a:pt x="1" y="0"/>
                  </a:moveTo>
                  <a:lnTo>
                    <a:pt x="1" y="12245"/>
                  </a:lnTo>
                  <a:lnTo>
                    <a:pt x="12247" y="1224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
            <p:cNvSpPr/>
            <p:nvPr/>
          </p:nvSpPr>
          <p:spPr>
            <a:xfrm>
              <a:off x="6719586" y="5276982"/>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8"/>
            <p:cNvSpPr/>
            <p:nvPr/>
          </p:nvSpPr>
          <p:spPr>
            <a:xfrm>
              <a:off x="6670963" y="5276982"/>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8"/>
            <p:cNvSpPr/>
            <p:nvPr/>
          </p:nvSpPr>
          <p:spPr>
            <a:xfrm>
              <a:off x="6615387" y="527698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8"/>
            <p:cNvSpPr/>
            <p:nvPr/>
          </p:nvSpPr>
          <p:spPr>
            <a:xfrm>
              <a:off x="6552862" y="5276982"/>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8"/>
            <p:cNvSpPr/>
            <p:nvPr/>
          </p:nvSpPr>
          <p:spPr>
            <a:xfrm>
              <a:off x="6719586" y="522141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8"/>
            <p:cNvSpPr/>
            <p:nvPr/>
          </p:nvSpPr>
          <p:spPr>
            <a:xfrm>
              <a:off x="6670963" y="522141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8"/>
            <p:cNvSpPr/>
            <p:nvPr/>
          </p:nvSpPr>
          <p:spPr>
            <a:xfrm>
              <a:off x="6615387" y="522141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8"/>
            <p:cNvSpPr/>
            <p:nvPr/>
          </p:nvSpPr>
          <p:spPr>
            <a:xfrm>
              <a:off x="6552862" y="522141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8"/>
            <p:cNvSpPr/>
            <p:nvPr/>
          </p:nvSpPr>
          <p:spPr>
            <a:xfrm>
              <a:off x="6719586" y="5165834"/>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8"/>
            <p:cNvSpPr/>
            <p:nvPr/>
          </p:nvSpPr>
          <p:spPr>
            <a:xfrm>
              <a:off x="6670963" y="5165834"/>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
            <p:cNvSpPr/>
            <p:nvPr/>
          </p:nvSpPr>
          <p:spPr>
            <a:xfrm>
              <a:off x="6615387" y="5165834"/>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8"/>
            <p:cNvSpPr/>
            <p:nvPr/>
          </p:nvSpPr>
          <p:spPr>
            <a:xfrm>
              <a:off x="6552862" y="5165834"/>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
            <p:cNvSpPr/>
            <p:nvPr/>
          </p:nvSpPr>
          <p:spPr>
            <a:xfrm>
              <a:off x="6719586" y="5110263"/>
              <a:ext cx="62541" cy="55595"/>
            </a:xfrm>
            <a:custGeom>
              <a:avLst/>
              <a:gdLst/>
              <a:ahLst/>
              <a:cxnLst/>
              <a:rect l="l" t="t" r="r" b="b"/>
              <a:pathLst>
                <a:path w="12245" h="10885" extrusionOk="0">
                  <a:moveTo>
                    <a:pt x="0" y="1"/>
                  </a:moveTo>
                  <a:lnTo>
                    <a:pt x="0"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8"/>
            <p:cNvSpPr/>
            <p:nvPr/>
          </p:nvSpPr>
          <p:spPr>
            <a:xfrm>
              <a:off x="6670963" y="5110263"/>
              <a:ext cx="48644" cy="55595"/>
            </a:xfrm>
            <a:custGeom>
              <a:avLst/>
              <a:gdLst/>
              <a:ahLst/>
              <a:cxnLst/>
              <a:rect l="l" t="t" r="r" b="b"/>
              <a:pathLst>
                <a:path w="9524" h="10885" extrusionOk="0">
                  <a:moveTo>
                    <a:pt x="0" y="1"/>
                  </a:moveTo>
                  <a:lnTo>
                    <a:pt x="0" y="10885"/>
                  </a:lnTo>
                  <a:lnTo>
                    <a:pt x="9523" y="10885"/>
                  </a:lnTo>
                  <a:lnTo>
                    <a:pt x="9523"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8"/>
            <p:cNvSpPr/>
            <p:nvPr/>
          </p:nvSpPr>
          <p:spPr>
            <a:xfrm>
              <a:off x="6615387" y="5110263"/>
              <a:ext cx="55600" cy="55595"/>
            </a:xfrm>
            <a:custGeom>
              <a:avLst/>
              <a:gdLst/>
              <a:ahLst/>
              <a:cxnLst/>
              <a:rect l="l" t="t" r="r" b="b"/>
              <a:pathLst>
                <a:path w="10886" h="10885"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8"/>
            <p:cNvSpPr/>
            <p:nvPr/>
          </p:nvSpPr>
          <p:spPr>
            <a:xfrm>
              <a:off x="6552862" y="5110263"/>
              <a:ext cx="62552" cy="55595"/>
            </a:xfrm>
            <a:custGeom>
              <a:avLst/>
              <a:gdLst/>
              <a:ahLst/>
              <a:cxnLst/>
              <a:rect l="l" t="t" r="r" b="b"/>
              <a:pathLst>
                <a:path w="12247" h="10885" extrusionOk="0">
                  <a:moveTo>
                    <a:pt x="1" y="1"/>
                  </a:moveTo>
                  <a:lnTo>
                    <a:pt x="1" y="10885"/>
                  </a:lnTo>
                  <a:lnTo>
                    <a:pt x="12247" y="10885"/>
                  </a:lnTo>
                  <a:lnTo>
                    <a:pt x="12247"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
            <p:cNvSpPr/>
            <p:nvPr/>
          </p:nvSpPr>
          <p:spPr>
            <a:xfrm>
              <a:off x="6837677"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
            <p:cNvSpPr/>
            <p:nvPr/>
          </p:nvSpPr>
          <p:spPr>
            <a:xfrm>
              <a:off x="6782101"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
            <p:cNvSpPr/>
            <p:nvPr/>
          </p:nvSpPr>
          <p:spPr>
            <a:xfrm>
              <a:off x="6719586" y="5054691"/>
              <a:ext cx="62541" cy="55595"/>
            </a:xfrm>
            <a:custGeom>
              <a:avLst/>
              <a:gdLst/>
              <a:ahLst/>
              <a:cxnLst/>
              <a:rect l="l" t="t" r="r" b="b"/>
              <a:pathLst>
                <a:path w="12245" h="10885" extrusionOk="0">
                  <a:moveTo>
                    <a:pt x="0" y="0"/>
                  </a:moveTo>
                  <a:lnTo>
                    <a:pt x="0"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8"/>
            <p:cNvSpPr/>
            <p:nvPr/>
          </p:nvSpPr>
          <p:spPr>
            <a:xfrm>
              <a:off x="6670963" y="5054691"/>
              <a:ext cx="48644" cy="55595"/>
            </a:xfrm>
            <a:custGeom>
              <a:avLst/>
              <a:gdLst/>
              <a:ahLst/>
              <a:cxnLst/>
              <a:rect l="l" t="t" r="r" b="b"/>
              <a:pathLst>
                <a:path w="9524" h="10885" extrusionOk="0">
                  <a:moveTo>
                    <a:pt x="0" y="0"/>
                  </a:moveTo>
                  <a:lnTo>
                    <a:pt x="0" y="10885"/>
                  </a:lnTo>
                  <a:lnTo>
                    <a:pt x="9523" y="10885"/>
                  </a:lnTo>
                  <a:lnTo>
                    <a:pt x="9523"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8"/>
            <p:cNvSpPr/>
            <p:nvPr/>
          </p:nvSpPr>
          <p:spPr>
            <a:xfrm>
              <a:off x="6615387" y="5054691"/>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8"/>
            <p:cNvSpPr/>
            <p:nvPr/>
          </p:nvSpPr>
          <p:spPr>
            <a:xfrm>
              <a:off x="6552862" y="5054691"/>
              <a:ext cx="62552" cy="55595"/>
            </a:xfrm>
            <a:custGeom>
              <a:avLst/>
              <a:gdLst/>
              <a:ahLst/>
              <a:cxnLst/>
              <a:rect l="l" t="t" r="r" b="b"/>
              <a:pathLst>
                <a:path w="12247" h="10885" extrusionOk="0">
                  <a:moveTo>
                    <a:pt x="1" y="0"/>
                  </a:moveTo>
                  <a:lnTo>
                    <a:pt x="1" y="10885"/>
                  </a:lnTo>
                  <a:lnTo>
                    <a:pt x="12247" y="10885"/>
                  </a:lnTo>
                  <a:lnTo>
                    <a:pt x="12247"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
            <p:cNvSpPr/>
            <p:nvPr/>
          </p:nvSpPr>
          <p:spPr>
            <a:xfrm>
              <a:off x="6504240" y="5054691"/>
              <a:ext cx="48649" cy="55595"/>
            </a:xfrm>
            <a:custGeom>
              <a:avLst/>
              <a:gdLst/>
              <a:ahLst/>
              <a:cxnLst/>
              <a:rect l="l" t="t" r="r" b="b"/>
              <a:pathLst>
                <a:path w="9525" h="10885" extrusionOk="0">
                  <a:moveTo>
                    <a:pt x="1" y="0"/>
                  </a:moveTo>
                  <a:lnTo>
                    <a:pt x="1" y="10885"/>
                  </a:lnTo>
                  <a:lnTo>
                    <a:pt x="9525" y="10885"/>
                  </a:lnTo>
                  <a:lnTo>
                    <a:pt x="952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8"/>
            <p:cNvSpPr/>
            <p:nvPr/>
          </p:nvSpPr>
          <p:spPr>
            <a:xfrm>
              <a:off x="6448669" y="5054691"/>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
            <p:cNvSpPr/>
            <p:nvPr/>
          </p:nvSpPr>
          <p:spPr>
            <a:xfrm>
              <a:off x="6386148" y="5054691"/>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8"/>
            <p:cNvSpPr/>
            <p:nvPr/>
          </p:nvSpPr>
          <p:spPr>
            <a:xfrm>
              <a:off x="6837677" y="499911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8"/>
            <p:cNvSpPr/>
            <p:nvPr/>
          </p:nvSpPr>
          <p:spPr>
            <a:xfrm>
              <a:off x="6615387" y="4999115"/>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8"/>
            <p:cNvSpPr/>
            <p:nvPr/>
          </p:nvSpPr>
          <p:spPr>
            <a:xfrm>
              <a:off x="6386148" y="4999115"/>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8"/>
            <p:cNvSpPr/>
            <p:nvPr/>
          </p:nvSpPr>
          <p:spPr>
            <a:xfrm>
              <a:off x="6837677" y="4943544"/>
              <a:ext cx="55595" cy="55595"/>
            </a:xfrm>
            <a:custGeom>
              <a:avLst/>
              <a:gdLst/>
              <a:ahLst/>
              <a:cxnLst/>
              <a:rect l="l" t="t" r="r" b="b"/>
              <a:pathLst>
                <a:path w="10885" h="10885" extrusionOk="0">
                  <a:moveTo>
                    <a:pt x="0" y="0"/>
                  </a:moveTo>
                  <a:lnTo>
                    <a:pt x="0"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8"/>
            <p:cNvSpPr/>
            <p:nvPr/>
          </p:nvSpPr>
          <p:spPr>
            <a:xfrm>
              <a:off x="6615387" y="4943544"/>
              <a:ext cx="55600" cy="55595"/>
            </a:xfrm>
            <a:custGeom>
              <a:avLst/>
              <a:gdLst/>
              <a:ahLst/>
              <a:cxnLst/>
              <a:rect l="l" t="t" r="r" b="b"/>
              <a:pathLst>
                <a:path w="10886" h="10885" extrusionOk="0">
                  <a:moveTo>
                    <a:pt x="1" y="0"/>
                  </a:moveTo>
                  <a:lnTo>
                    <a:pt x="1" y="10885"/>
                  </a:lnTo>
                  <a:lnTo>
                    <a:pt x="10885" y="10885"/>
                  </a:lnTo>
                  <a:lnTo>
                    <a:pt x="1088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8"/>
            <p:cNvSpPr/>
            <p:nvPr/>
          </p:nvSpPr>
          <p:spPr>
            <a:xfrm>
              <a:off x="6386148" y="4943544"/>
              <a:ext cx="62546" cy="55595"/>
            </a:xfrm>
            <a:custGeom>
              <a:avLst/>
              <a:gdLst/>
              <a:ahLst/>
              <a:cxnLst/>
              <a:rect l="l" t="t" r="r" b="b"/>
              <a:pathLst>
                <a:path w="12246" h="10885" extrusionOk="0">
                  <a:moveTo>
                    <a:pt x="1" y="0"/>
                  </a:moveTo>
                  <a:lnTo>
                    <a:pt x="1" y="10885"/>
                  </a:lnTo>
                  <a:lnTo>
                    <a:pt x="12245" y="10885"/>
                  </a:lnTo>
                  <a:lnTo>
                    <a:pt x="12245" y="0"/>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8"/>
            <p:cNvSpPr/>
            <p:nvPr/>
          </p:nvSpPr>
          <p:spPr>
            <a:xfrm>
              <a:off x="6837677" y="4887972"/>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8"/>
            <p:cNvSpPr/>
            <p:nvPr/>
          </p:nvSpPr>
          <p:spPr>
            <a:xfrm>
              <a:off x="6615387" y="4887972"/>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8"/>
            <p:cNvSpPr/>
            <p:nvPr/>
          </p:nvSpPr>
          <p:spPr>
            <a:xfrm>
              <a:off x="6386148" y="4887972"/>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8"/>
            <p:cNvSpPr/>
            <p:nvPr/>
          </p:nvSpPr>
          <p:spPr>
            <a:xfrm>
              <a:off x="705996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8"/>
            <p:cNvSpPr/>
            <p:nvPr/>
          </p:nvSpPr>
          <p:spPr>
            <a:xfrm>
              <a:off x="7004396"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
            <p:cNvSpPr/>
            <p:nvPr/>
          </p:nvSpPr>
          <p:spPr>
            <a:xfrm>
              <a:off x="6948824" y="4832401"/>
              <a:ext cx="55595" cy="55590"/>
            </a:xfrm>
            <a:custGeom>
              <a:avLst/>
              <a:gdLst/>
              <a:ahLst/>
              <a:cxnLst/>
              <a:rect l="l" t="t" r="r" b="b"/>
              <a:pathLst>
                <a:path w="10885" h="10884" extrusionOk="0">
                  <a:moveTo>
                    <a:pt x="0" y="0"/>
                  </a:moveTo>
                  <a:lnTo>
                    <a:pt x="0" y="10884"/>
                  </a:lnTo>
                  <a:lnTo>
                    <a:pt x="10884" y="10884"/>
                  </a:lnTo>
                  <a:lnTo>
                    <a:pt x="10884"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8"/>
            <p:cNvSpPr/>
            <p:nvPr/>
          </p:nvSpPr>
          <p:spPr>
            <a:xfrm>
              <a:off x="6893248"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8"/>
            <p:cNvSpPr/>
            <p:nvPr/>
          </p:nvSpPr>
          <p:spPr>
            <a:xfrm>
              <a:off x="6837677"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8"/>
            <p:cNvSpPr/>
            <p:nvPr/>
          </p:nvSpPr>
          <p:spPr>
            <a:xfrm>
              <a:off x="6782101"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8"/>
            <p:cNvSpPr/>
            <p:nvPr/>
          </p:nvSpPr>
          <p:spPr>
            <a:xfrm>
              <a:off x="6719586" y="4832401"/>
              <a:ext cx="62541" cy="55590"/>
            </a:xfrm>
            <a:custGeom>
              <a:avLst/>
              <a:gdLst/>
              <a:ahLst/>
              <a:cxnLst/>
              <a:rect l="l" t="t" r="r" b="b"/>
              <a:pathLst>
                <a:path w="12245"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8"/>
            <p:cNvSpPr/>
            <p:nvPr/>
          </p:nvSpPr>
          <p:spPr>
            <a:xfrm>
              <a:off x="6670963" y="4832401"/>
              <a:ext cx="48644" cy="55590"/>
            </a:xfrm>
            <a:custGeom>
              <a:avLst/>
              <a:gdLst/>
              <a:ahLst/>
              <a:cxnLst/>
              <a:rect l="l" t="t" r="r" b="b"/>
              <a:pathLst>
                <a:path w="9524" h="10884" extrusionOk="0">
                  <a:moveTo>
                    <a:pt x="0" y="0"/>
                  </a:moveTo>
                  <a:lnTo>
                    <a:pt x="0" y="10884"/>
                  </a:lnTo>
                  <a:lnTo>
                    <a:pt x="9523" y="10884"/>
                  </a:lnTo>
                  <a:lnTo>
                    <a:pt x="95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8"/>
            <p:cNvSpPr/>
            <p:nvPr/>
          </p:nvSpPr>
          <p:spPr>
            <a:xfrm>
              <a:off x="6615387" y="4832401"/>
              <a:ext cx="55600" cy="55590"/>
            </a:xfrm>
            <a:custGeom>
              <a:avLst/>
              <a:gdLst/>
              <a:ahLst/>
              <a:cxnLst/>
              <a:rect l="l" t="t" r="r" b="b"/>
              <a:pathLst>
                <a:path w="10886" h="10884" extrusionOk="0">
                  <a:moveTo>
                    <a:pt x="1" y="0"/>
                  </a:moveTo>
                  <a:lnTo>
                    <a:pt x="1"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
            <p:cNvSpPr/>
            <p:nvPr/>
          </p:nvSpPr>
          <p:spPr>
            <a:xfrm>
              <a:off x="6552862" y="4832401"/>
              <a:ext cx="62552" cy="55590"/>
            </a:xfrm>
            <a:custGeom>
              <a:avLst/>
              <a:gdLst/>
              <a:ahLst/>
              <a:cxnLst/>
              <a:rect l="l" t="t" r="r" b="b"/>
              <a:pathLst>
                <a:path w="12247" h="10884" extrusionOk="0">
                  <a:moveTo>
                    <a:pt x="1" y="0"/>
                  </a:moveTo>
                  <a:lnTo>
                    <a:pt x="1" y="10884"/>
                  </a:lnTo>
                  <a:lnTo>
                    <a:pt x="12247" y="10884"/>
                  </a:lnTo>
                  <a:lnTo>
                    <a:pt x="12247"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8"/>
            <p:cNvSpPr/>
            <p:nvPr/>
          </p:nvSpPr>
          <p:spPr>
            <a:xfrm>
              <a:off x="6504240"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
            <p:cNvSpPr/>
            <p:nvPr/>
          </p:nvSpPr>
          <p:spPr>
            <a:xfrm>
              <a:off x="6448669"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8"/>
            <p:cNvSpPr/>
            <p:nvPr/>
          </p:nvSpPr>
          <p:spPr>
            <a:xfrm>
              <a:off x="6386148" y="4832401"/>
              <a:ext cx="62546" cy="55590"/>
            </a:xfrm>
            <a:custGeom>
              <a:avLst/>
              <a:gdLst/>
              <a:ahLst/>
              <a:cxnLst/>
              <a:rect l="l" t="t" r="r" b="b"/>
              <a:pathLst>
                <a:path w="12246" h="10884" extrusionOk="0">
                  <a:moveTo>
                    <a:pt x="1" y="0"/>
                  </a:moveTo>
                  <a:lnTo>
                    <a:pt x="1"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8"/>
            <p:cNvSpPr/>
            <p:nvPr/>
          </p:nvSpPr>
          <p:spPr>
            <a:xfrm>
              <a:off x="6337521" y="4832401"/>
              <a:ext cx="48649" cy="55590"/>
            </a:xfrm>
            <a:custGeom>
              <a:avLst/>
              <a:gdLst/>
              <a:ahLst/>
              <a:cxnLst/>
              <a:rect l="l" t="t" r="r" b="b"/>
              <a:pathLst>
                <a:path w="9525" h="10884" extrusionOk="0">
                  <a:moveTo>
                    <a:pt x="1" y="0"/>
                  </a:moveTo>
                  <a:lnTo>
                    <a:pt x="1" y="10884"/>
                  </a:lnTo>
                  <a:lnTo>
                    <a:pt x="9525" y="10884"/>
                  </a:lnTo>
                  <a:lnTo>
                    <a:pt x="952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8"/>
            <p:cNvSpPr/>
            <p:nvPr/>
          </p:nvSpPr>
          <p:spPr>
            <a:xfrm>
              <a:off x="6281950" y="4832401"/>
              <a:ext cx="55595" cy="55590"/>
            </a:xfrm>
            <a:custGeom>
              <a:avLst/>
              <a:gdLst/>
              <a:ahLst/>
              <a:cxnLst/>
              <a:rect l="l" t="t" r="r" b="b"/>
              <a:pathLst>
                <a:path w="10885" h="10884" extrusionOk="0">
                  <a:moveTo>
                    <a:pt x="0" y="0"/>
                  </a:moveTo>
                  <a:lnTo>
                    <a:pt x="0" y="10884"/>
                  </a:lnTo>
                  <a:lnTo>
                    <a:pt x="10885" y="10884"/>
                  </a:lnTo>
                  <a:lnTo>
                    <a:pt x="1088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8"/>
            <p:cNvSpPr/>
            <p:nvPr/>
          </p:nvSpPr>
          <p:spPr>
            <a:xfrm>
              <a:off x="6219430" y="4832401"/>
              <a:ext cx="62546" cy="55590"/>
            </a:xfrm>
            <a:custGeom>
              <a:avLst/>
              <a:gdLst/>
              <a:ahLst/>
              <a:cxnLst/>
              <a:rect l="l" t="t" r="r" b="b"/>
              <a:pathLst>
                <a:path w="12246" h="10884" extrusionOk="0">
                  <a:moveTo>
                    <a:pt x="0" y="0"/>
                  </a:moveTo>
                  <a:lnTo>
                    <a:pt x="0" y="10884"/>
                  </a:lnTo>
                  <a:lnTo>
                    <a:pt x="12245" y="10884"/>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8"/>
            <p:cNvSpPr/>
            <p:nvPr/>
          </p:nvSpPr>
          <p:spPr>
            <a:xfrm>
              <a:off x="705996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
            <p:cNvSpPr/>
            <p:nvPr/>
          </p:nvSpPr>
          <p:spPr>
            <a:xfrm>
              <a:off x="7004396"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8"/>
            <p:cNvSpPr/>
            <p:nvPr/>
          </p:nvSpPr>
          <p:spPr>
            <a:xfrm>
              <a:off x="6948824" y="4769881"/>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8"/>
            <p:cNvSpPr/>
            <p:nvPr/>
          </p:nvSpPr>
          <p:spPr>
            <a:xfrm>
              <a:off x="6893248"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8"/>
            <p:cNvSpPr/>
            <p:nvPr/>
          </p:nvSpPr>
          <p:spPr>
            <a:xfrm>
              <a:off x="6837677"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8"/>
            <p:cNvSpPr/>
            <p:nvPr/>
          </p:nvSpPr>
          <p:spPr>
            <a:xfrm>
              <a:off x="6782101"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
            <p:cNvSpPr/>
            <p:nvPr/>
          </p:nvSpPr>
          <p:spPr>
            <a:xfrm>
              <a:off x="6719586" y="4769881"/>
              <a:ext cx="62541" cy="62546"/>
            </a:xfrm>
            <a:custGeom>
              <a:avLst/>
              <a:gdLst/>
              <a:ahLst/>
              <a:cxnLst/>
              <a:rect l="l" t="t" r="r" b="b"/>
              <a:pathLst>
                <a:path w="12245"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8"/>
            <p:cNvSpPr/>
            <p:nvPr/>
          </p:nvSpPr>
          <p:spPr>
            <a:xfrm>
              <a:off x="6670963" y="4769881"/>
              <a:ext cx="48644" cy="62546"/>
            </a:xfrm>
            <a:custGeom>
              <a:avLst/>
              <a:gdLst/>
              <a:ahLst/>
              <a:cxnLst/>
              <a:rect l="l" t="t" r="r" b="b"/>
              <a:pathLst>
                <a:path w="9524" h="12246" extrusionOk="0">
                  <a:moveTo>
                    <a:pt x="0" y="1"/>
                  </a:moveTo>
                  <a:lnTo>
                    <a:pt x="0" y="12245"/>
                  </a:lnTo>
                  <a:lnTo>
                    <a:pt x="9523" y="1224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8"/>
            <p:cNvSpPr/>
            <p:nvPr/>
          </p:nvSpPr>
          <p:spPr>
            <a:xfrm>
              <a:off x="6615387" y="4769881"/>
              <a:ext cx="55600" cy="62546"/>
            </a:xfrm>
            <a:custGeom>
              <a:avLst/>
              <a:gdLst/>
              <a:ahLst/>
              <a:cxnLst/>
              <a:rect l="l" t="t" r="r" b="b"/>
              <a:pathLst>
                <a:path w="10886" h="12246" extrusionOk="0">
                  <a:moveTo>
                    <a:pt x="1" y="1"/>
                  </a:moveTo>
                  <a:lnTo>
                    <a:pt x="1"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
            <p:cNvSpPr/>
            <p:nvPr/>
          </p:nvSpPr>
          <p:spPr>
            <a:xfrm>
              <a:off x="6552862" y="4769881"/>
              <a:ext cx="62552" cy="62546"/>
            </a:xfrm>
            <a:custGeom>
              <a:avLst/>
              <a:gdLst/>
              <a:ahLst/>
              <a:cxnLst/>
              <a:rect l="l" t="t" r="r" b="b"/>
              <a:pathLst>
                <a:path w="12247" h="12246" extrusionOk="0">
                  <a:moveTo>
                    <a:pt x="1" y="1"/>
                  </a:moveTo>
                  <a:lnTo>
                    <a:pt x="1" y="12245"/>
                  </a:lnTo>
                  <a:lnTo>
                    <a:pt x="12247" y="1224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8"/>
            <p:cNvSpPr/>
            <p:nvPr/>
          </p:nvSpPr>
          <p:spPr>
            <a:xfrm>
              <a:off x="6504240"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8"/>
            <p:cNvSpPr/>
            <p:nvPr/>
          </p:nvSpPr>
          <p:spPr>
            <a:xfrm>
              <a:off x="6448669"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8"/>
            <p:cNvSpPr/>
            <p:nvPr/>
          </p:nvSpPr>
          <p:spPr>
            <a:xfrm>
              <a:off x="6386148" y="4769881"/>
              <a:ext cx="62546" cy="62546"/>
            </a:xfrm>
            <a:custGeom>
              <a:avLst/>
              <a:gdLst/>
              <a:ahLst/>
              <a:cxnLst/>
              <a:rect l="l" t="t" r="r" b="b"/>
              <a:pathLst>
                <a:path w="12246" h="12246" extrusionOk="0">
                  <a:moveTo>
                    <a:pt x="1" y="1"/>
                  </a:moveTo>
                  <a:lnTo>
                    <a:pt x="1"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8"/>
            <p:cNvSpPr/>
            <p:nvPr/>
          </p:nvSpPr>
          <p:spPr>
            <a:xfrm>
              <a:off x="6337521" y="4769881"/>
              <a:ext cx="48649" cy="62546"/>
            </a:xfrm>
            <a:custGeom>
              <a:avLst/>
              <a:gdLst/>
              <a:ahLst/>
              <a:cxnLst/>
              <a:rect l="l" t="t" r="r" b="b"/>
              <a:pathLst>
                <a:path w="9525" h="12246" extrusionOk="0">
                  <a:moveTo>
                    <a:pt x="1" y="1"/>
                  </a:moveTo>
                  <a:lnTo>
                    <a:pt x="1" y="12245"/>
                  </a:lnTo>
                  <a:lnTo>
                    <a:pt x="9525" y="1224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8"/>
            <p:cNvSpPr/>
            <p:nvPr/>
          </p:nvSpPr>
          <p:spPr>
            <a:xfrm>
              <a:off x="6281950" y="4769881"/>
              <a:ext cx="55595" cy="62546"/>
            </a:xfrm>
            <a:custGeom>
              <a:avLst/>
              <a:gdLst/>
              <a:ahLst/>
              <a:cxnLst/>
              <a:rect l="l" t="t" r="r" b="b"/>
              <a:pathLst>
                <a:path w="10885" h="12246" extrusionOk="0">
                  <a:moveTo>
                    <a:pt x="0" y="1"/>
                  </a:moveTo>
                  <a:lnTo>
                    <a:pt x="0" y="12245"/>
                  </a:lnTo>
                  <a:lnTo>
                    <a:pt x="10885" y="1224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8"/>
            <p:cNvSpPr/>
            <p:nvPr/>
          </p:nvSpPr>
          <p:spPr>
            <a:xfrm>
              <a:off x="6219430" y="4769881"/>
              <a:ext cx="62546" cy="62546"/>
            </a:xfrm>
            <a:custGeom>
              <a:avLst/>
              <a:gdLst/>
              <a:ahLst/>
              <a:cxnLst/>
              <a:rect l="l" t="t" r="r" b="b"/>
              <a:pathLst>
                <a:path w="12246" h="12246" extrusionOk="0">
                  <a:moveTo>
                    <a:pt x="0" y="1"/>
                  </a:moveTo>
                  <a:lnTo>
                    <a:pt x="0" y="12245"/>
                  </a:lnTo>
                  <a:lnTo>
                    <a:pt x="12245" y="1224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8"/>
            <p:cNvSpPr/>
            <p:nvPr/>
          </p:nvSpPr>
          <p:spPr>
            <a:xfrm>
              <a:off x="705996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8"/>
            <p:cNvSpPr/>
            <p:nvPr/>
          </p:nvSpPr>
          <p:spPr>
            <a:xfrm>
              <a:off x="7004396"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8"/>
            <p:cNvSpPr/>
            <p:nvPr/>
          </p:nvSpPr>
          <p:spPr>
            <a:xfrm>
              <a:off x="6948824" y="4721253"/>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8"/>
            <p:cNvSpPr/>
            <p:nvPr/>
          </p:nvSpPr>
          <p:spPr>
            <a:xfrm>
              <a:off x="6893248"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8"/>
            <p:cNvSpPr/>
            <p:nvPr/>
          </p:nvSpPr>
          <p:spPr>
            <a:xfrm>
              <a:off x="6837677"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8"/>
            <p:cNvSpPr/>
            <p:nvPr/>
          </p:nvSpPr>
          <p:spPr>
            <a:xfrm>
              <a:off x="6782101"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8"/>
            <p:cNvSpPr/>
            <p:nvPr/>
          </p:nvSpPr>
          <p:spPr>
            <a:xfrm>
              <a:off x="6719586" y="4721253"/>
              <a:ext cx="62541" cy="48649"/>
            </a:xfrm>
            <a:custGeom>
              <a:avLst/>
              <a:gdLst/>
              <a:ahLst/>
              <a:cxnLst/>
              <a:rect l="l" t="t" r="r" b="b"/>
              <a:pathLst>
                <a:path w="12245"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
            <p:cNvSpPr/>
            <p:nvPr/>
          </p:nvSpPr>
          <p:spPr>
            <a:xfrm>
              <a:off x="6670963" y="4721253"/>
              <a:ext cx="48644" cy="48649"/>
            </a:xfrm>
            <a:custGeom>
              <a:avLst/>
              <a:gdLst/>
              <a:ahLst/>
              <a:cxnLst/>
              <a:rect l="l" t="t" r="r" b="b"/>
              <a:pathLst>
                <a:path w="9524" h="9525" extrusionOk="0">
                  <a:moveTo>
                    <a:pt x="0" y="0"/>
                  </a:moveTo>
                  <a:lnTo>
                    <a:pt x="0" y="9525"/>
                  </a:lnTo>
                  <a:lnTo>
                    <a:pt x="9523" y="952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8"/>
            <p:cNvSpPr/>
            <p:nvPr/>
          </p:nvSpPr>
          <p:spPr>
            <a:xfrm>
              <a:off x="6615387" y="4721253"/>
              <a:ext cx="55600" cy="48649"/>
            </a:xfrm>
            <a:custGeom>
              <a:avLst/>
              <a:gdLst/>
              <a:ahLst/>
              <a:cxnLst/>
              <a:rect l="l" t="t" r="r" b="b"/>
              <a:pathLst>
                <a:path w="10886" h="9525" extrusionOk="0">
                  <a:moveTo>
                    <a:pt x="1" y="0"/>
                  </a:moveTo>
                  <a:lnTo>
                    <a:pt x="1"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8"/>
            <p:cNvSpPr/>
            <p:nvPr/>
          </p:nvSpPr>
          <p:spPr>
            <a:xfrm>
              <a:off x="6552862" y="4721253"/>
              <a:ext cx="62552" cy="48649"/>
            </a:xfrm>
            <a:custGeom>
              <a:avLst/>
              <a:gdLst/>
              <a:ahLst/>
              <a:cxnLst/>
              <a:rect l="l" t="t" r="r" b="b"/>
              <a:pathLst>
                <a:path w="12247" h="9525" extrusionOk="0">
                  <a:moveTo>
                    <a:pt x="1" y="0"/>
                  </a:moveTo>
                  <a:lnTo>
                    <a:pt x="1" y="9525"/>
                  </a:lnTo>
                  <a:lnTo>
                    <a:pt x="12247" y="952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8"/>
            <p:cNvSpPr/>
            <p:nvPr/>
          </p:nvSpPr>
          <p:spPr>
            <a:xfrm>
              <a:off x="6504240"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8"/>
            <p:cNvSpPr/>
            <p:nvPr/>
          </p:nvSpPr>
          <p:spPr>
            <a:xfrm>
              <a:off x="6448669"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8"/>
            <p:cNvSpPr/>
            <p:nvPr/>
          </p:nvSpPr>
          <p:spPr>
            <a:xfrm>
              <a:off x="6386148" y="4721253"/>
              <a:ext cx="62546" cy="48649"/>
            </a:xfrm>
            <a:custGeom>
              <a:avLst/>
              <a:gdLst/>
              <a:ahLst/>
              <a:cxnLst/>
              <a:rect l="l" t="t" r="r" b="b"/>
              <a:pathLst>
                <a:path w="12246" h="9525" extrusionOk="0">
                  <a:moveTo>
                    <a:pt x="1" y="0"/>
                  </a:moveTo>
                  <a:lnTo>
                    <a:pt x="1"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8"/>
            <p:cNvSpPr/>
            <p:nvPr/>
          </p:nvSpPr>
          <p:spPr>
            <a:xfrm>
              <a:off x="6337521" y="4721253"/>
              <a:ext cx="48649" cy="48649"/>
            </a:xfrm>
            <a:custGeom>
              <a:avLst/>
              <a:gdLst/>
              <a:ahLst/>
              <a:cxnLst/>
              <a:rect l="l" t="t" r="r" b="b"/>
              <a:pathLst>
                <a:path w="9525" h="9525" extrusionOk="0">
                  <a:moveTo>
                    <a:pt x="1" y="0"/>
                  </a:moveTo>
                  <a:lnTo>
                    <a:pt x="1" y="9525"/>
                  </a:lnTo>
                  <a:lnTo>
                    <a:pt x="9525" y="952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8"/>
            <p:cNvSpPr/>
            <p:nvPr/>
          </p:nvSpPr>
          <p:spPr>
            <a:xfrm>
              <a:off x="6281950" y="4721253"/>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
            <p:cNvSpPr/>
            <p:nvPr/>
          </p:nvSpPr>
          <p:spPr>
            <a:xfrm>
              <a:off x="6219430" y="4721253"/>
              <a:ext cx="62546" cy="48649"/>
            </a:xfrm>
            <a:custGeom>
              <a:avLst/>
              <a:gdLst/>
              <a:ahLst/>
              <a:cxnLst/>
              <a:rect l="l" t="t" r="r" b="b"/>
              <a:pathLst>
                <a:path w="12246" h="9525" extrusionOk="0">
                  <a:moveTo>
                    <a:pt x="0" y="0"/>
                  </a:moveTo>
                  <a:lnTo>
                    <a:pt x="0" y="9525"/>
                  </a:lnTo>
                  <a:lnTo>
                    <a:pt x="12245" y="952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
            <p:cNvSpPr/>
            <p:nvPr/>
          </p:nvSpPr>
          <p:spPr>
            <a:xfrm>
              <a:off x="705996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8"/>
            <p:cNvSpPr/>
            <p:nvPr/>
          </p:nvSpPr>
          <p:spPr>
            <a:xfrm>
              <a:off x="7004396"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8"/>
            <p:cNvSpPr/>
            <p:nvPr/>
          </p:nvSpPr>
          <p:spPr>
            <a:xfrm>
              <a:off x="6948824"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
            <p:cNvSpPr/>
            <p:nvPr/>
          </p:nvSpPr>
          <p:spPr>
            <a:xfrm>
              <a:off x="6893248"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
            <p:cNvSpPr/>
            <p:nvPr/>
          </p:nvSpPr>
          <p:spPr>
            <a:xfrm>
              <a:off x="6837677"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8"/>
            <p:cNvSpPr/>
            <p:nvPr/>
          </p:nvSpPr>
          <p:spPr>
            <a:xfrm>
              <a:off x="6782101"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8"/>
            <p:cNvSpPr/>
            <p:nvPr/>
          </p:nvSpPr>
          <p:spPr>
            <a:xfrm>
              <a:off x="6719586" y="4665677"/>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8"/>
            <p:cNvSpPr/>
            <p:nvPr/>
          </p:nvSpPr>
          <p:spPr>
            <a:xfrm>
              <a:off x="6670963" y="4665677"/>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
            <p:cNvSpPr/>
            <p:nvPr/>
          </p:nvSpPr>
          <p:spPr>
            <a:xfrm>
              <a:off x="6615387" y="4665677"/>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8"/>
            <p:cNvSpPr/>
            <p:nvPr/>
          </p:nvSpPr>
          <p:spPr>
            <a:xfrm>
              <a:off x="6552862" y="4665677"/>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8"/>
            <p:cNvSpPr/>
            <p:nvPr/>
          </p:nvSpPr>
          <p:spPr>
            <a:xfrm>
              <a:off x="6504240"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8"/>
            <p:cNvSpPr/>
            <p:nvPr/>
          </p:nvSpPr>
          <p:spPr>
            <a:xfrm>
              <a:off x="6448669"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8"/>
            <p:cNvSpPr/>
            <p:nvPr/>
          </p:nvSpPr>
          <p:spPr>
            <a:xfrm>
              <a:off x="6386148" y="4665677"/>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8"/>
            <p:cNvSpPr/>
            <p:nvPr/>
          </p:nvSpPr>
          <p:spPr>
            <a:xfrm>
              <a:off x="6337521" y="4665677"/>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
            <p:cNvSpPr/>
            <p:nvPr/>
          </p:nvSpPr>
          <p:spPr>
            <a:xfrm>
              <a:off x="6281950" y="4665677"/>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8"/>
            <p:cNvSpPr/>
            <p:nvPr/>
          </p:nvSpPr>
          <p:spPr>
            <a:xfrm>
              <a:off x="6219430" y="4665677"/>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8"/>
            <p:cNvSpPr/>
            <p:nvPr/>
          </p:nvSpPr>
          <p:spPr>
            <a:xfrm>
              <a:off x="705996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8"/>
            <p:cNvSpPr/>
            <p:nvPr/>
          </p:nvSpPr>
          <p:spPr>
            <a:xfrm>
              <a:off x="7004396"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8"/>
            <p:cNvSpPr/>
            <p:nvPr/>
          </p:nvSpPr>
          <p:spPr>
            <a:xfrm>
              <a:off x="6948824" y="4603162"/>
              <a:ext cx="55595" cy="62541"/>
            </a:xfrm>
            <a:custGeom>
              <a:avLst/>
              <a:gdLst/>
              <a:ahLst/>
              <a:cxnLst/>
              <a:rect l="l" t="t" r="r" b="b"/>
              <a:pathLst>
                <a:path w="10885" h="12245" extrusionOk="0">
                  <a:moveTo>
                    <a:pt x="0" y="0"/>
                  </a:moveTo>
                  <a:lnTo>
                    <a:pt x="0" y="12245"/>
                  </a:lnTo>
                  <a:lnTo>
                    <a:pt x="10884" y="1224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8"/>
            <p:cNvSpPr/>
            <p:nvPr/>
          </p:nvSpPr>
          <p:spPr>
            <a:xfrm>
              <a:off x="6893248"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8"/>
            <p:cNvSpPr/>
            <p:nvPr/>
          </p:nvSpPr>
          <p:spPr>
            <a:xfrm>
              <a:off x="6837677"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8"/>
            <p:cNvSpPr/>
            <p:nvPr/>
          </p:nvSpPr>
          <p:spPr>
            <a:xfrm>
              <a:off x="6782101"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8"/>
            <p:cNvSpPr/>
            <p:nvPr/>
          </p:nvSpPr>
          <p:spPr>
            <a:xfrm>
              <a:off x="6719586" y="4603162"/>
              <a:ext cx="62541" cy="62541"/>
            </a:xfrm>
            <a:custGeom>
              <a:avLst/>
              <a:gdLst/>
              <a:ahLst/>
              <a:cxnLst/>
              <a:rect l="l" t="t" r="r" b="b"/>
              <a:pathLst>
                <a:path w="12245"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8"/>
            <p:cNvSpPr/>
            <p:nvPr/>
          </p:nvSpPr>
          <p:spPr>
            <a:xfrm>
              <a:off x="6670963" y="4603162"/>
              <a:ext cx="48644" cy="62541"/>
            </a:xfrm>
            <a:custGeom>
              <a:avLst/>
              <a:gdLst/>
              <a:ahLst/>
              <a:cxnLst/>
              <a:rect l="l" t="t" r="r" b="b"/>
              <a:pathLst>
                <a:path w="9524" h="12245" extrusionOk="0">
                  <a:moveTo>
                    <a:pt x="0" y="0"/>
                  </a:moveTo>
                  <a:lnTo>
                    <a:pt x="0" y="12245"/>
                  </a:lnTo>
                  <a:lnTo>
                    <a:pt x="9523" y="12245"/>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8"/>
            <p:cNvSpPr/>
            <p:nvPr/>
          </p:nvSpPr>
          <p:spPr>
            <a:xfrm>
              <a:off x="6615387" y="4603162"/>
              <a:ext cx="55600" cy="62541"/>
            </a:xfrm>
            <a:custGeom>
              <a:avLst/>
              <a:gdLst/>
              <a:ahLst/>
              <a:cxnLst/>
              <a:rect l="l" t="t" r="r" b="b"/>
              <a:pathLst>
                <a:path w="10886" h="12245" extrusionOk="0">
                  <a:moveTo>
                    <a:pt x="1" y="0"/>
                  </a:moveTo>
                  <a:lnTo>
                    <a:pt x="1"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
            <p:cNvSpPr/>
            <p:nvPr/>
          </p:nvSpPr>
          <p:spPr>
            <a:xfrm>
              <a:off x="6552862" y="4603162"/>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8"/>
            <p:cNvSpPr/>
            <p:nvPr/>
          </p:nvSpPr>
          <p:spPr>
            <a:xfrm>
              <a:off x="6504240"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8"/>
            <p:cNvSpPr/>
            <p:nvPr/>
          </p:nvSpPr>
          <p:spPr>
            <a:xfrm>
              <a:off x="6448669"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8"/>
            <p:cNvSpPr/>
            <p:nvPr/>
          </p:nvSpPr>
          <p:spPr>
            <a:xfrm>
              <a:off x="6386148" y="4603162"/>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8"/>
            <p:cNvSpPr/>
            <p:nvPr/>
          </p:nvSpPr>
          <p:spPr>
            <a:xfrm>
              <a:off x="6337521" y="4603162"/>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8"/>
            <p:cNvSpPr/>
            <p:nvPr/>
          </p:nvSpPr>
          <p:spPr>
            <a:xfrm>
              <a:off x="6281950" y="4603162"/>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8"/>
            <p:cNvSpPr/>
            <p:nvPr/>
          </p:nvSpPr>
          <p:spPr>
            <a:xfrm>
              <a:off x="6219430" y="4603162"/>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8"/>
            <p:cNvSpPr/>
            <p:nvPr/>
          </p:nvSpPr>
          <p:spPr>
            <a:xfrm>
              <a:off x="705996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8"/>
            <p:cNvSpPr/>
            <p:nvPr/>
          </p:nvSpPr>
          <p:spPr>
            <a:xfrm>
              <a:off x="7004396"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8"/>
            <p:cNvSpPr/>
            <p:nvPr/>
          </p:nvSpPr>
          <p:spPr>
            <a:xfrm>
              <a:off x="6948824" y="4554534"/>
              <a:ext cx="55595" cy="48649"/>
            </a:xfrm>
            <a:custGeom>
              <a:avLst/>
              <a:gdLst/>
              <a:ahLst/>
              <a:cxnLst/>
              <a:rect l="l" t="t" r="r" b="b"/>
              <a:pathLst>
                <a:path w="10885" h="9525" extrusionOk="0">
                  <a:moveTo>
                    <a:pt x="0" y="0"/>
                  </a:moveTo>
                  <a:lnTo>
                    <a:pt x="0" y="9524"/>
                  </a:lnTo>
                  <a:lnTo>
                    <a:pt x="10884" y="9524"/>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8"/>
            <p:cNvSpPr/>
            <p:nvPr/>
          </p:nvSpPr>
          <p:spPr>
            <a:xfrm>
              <a:off x="6893248"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8"/>
            <p:cNvSpPr/>
            <p:nvPr/>
          </p:nvSpPr>
          <p:spPr>
            <a:xfrm>
              <a:off x="6837677"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8"/>
            <p:cNvSpPr/>
            <p:nvPr/>
          </p:nvSpPr>
          <p:spPr>
            <a:xfrm>
              <a:off x="6782101"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8"/>
            <p:cNvSpPr/>
            <p:nvPr/>
          </p:nvSpPr>
          <p:spPr>
            <a:xfrm>
              <a:off x="6719586" y="4554534"/>
              <a:ext cx="62541" cy="48649"/>
            </a:xfrm>
            <a:custGeom>
              <a:avLst/>
              <a:gdLst/>
              <a:ahLst/>
              <a:cxnLst/>
              <a:rect l="l" t="t" r="r" b="b"/>
              <a:pathLst>
                <a:path w="12245"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8"/>
            <p:cNvSpPr/>
            <p:nvPr/>
          </p:nvSpPr>
          <p:spPr>
            <a:xfrm>
              <a:off x="6670963" y="4554534"/>
              <a:ext cx="48644" cy="48649"/>
            </a:xfrm>
            <a:custGeom>
              <a:avLst/>
              <a:gdLst/>
              <a:ahLst/>
              <a:cxnLst/>
              <a:rect l="l" t="t" r="r" b="b"/>
              <a:pathLst>
                <a:path w="9524" h="9525" extrusionOk="0">
                  <a:moveTo>
                    <a:pt x="0" y="0"/>
                  </a:moveTo>
                  <a:lnTo>
                    <a:pt x="0" y="9524"/>
                  </a:lnTo>
                  <a:lnTo>
                    <a:pt x="9523" y="9524"/>
                  </a:lnTo>
                  <a:lnTo>
                    <a:pt x="952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8"/>
            <p:cNvSpPr/>
            <p:nvPr/>
          </p:nvSpPr>
          <p:spPr>
            <a:xfrm>
              <a:off x="6615387" y="4554534"/>
              <a:ext cx="55600" cy="48649"/>
            </a:xfrm>
            <a:custGeom>
              <a:avLst/>
              <a:gdLst/>
              <a:ahLst/>
              <a:cxnLst/>
              <a:rect l="l" t="t" r="r" b="b"/>
              <a:pathLst>
                <a:path w="10886" h="9525" extrusionOk="0">
                  <a:moveTo>
                    <a:pt x="1" y="0"/>
                  </a:moveTo>
                  <a:lnTo>
                    <a:pt x="1"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8"/>
            <p:cNvSpPr/>
            <p:nvPr/>
          </p:nvSpPr>
          <p:spPr>
            <a:xfrm>
              <a:off x="6552862" y="4554534"/>
              <a:ext cx="62552" cy="48649"/>
            </a:xfrm>
            <a:custGeom>
              <a:avLst/>
              <a:gdLst/>
              <a:ahLst/>
              <a:cxnLst/>
              <a:rect l="l" t="t" r="r" b="b"/>
              <a:pathLst>
                <a:path w="12247" h="9525" extrusionOk="0">
                  <a:moveTo>
                    <a:pt x="1" y="0"/>
                  </a:moveTo>
                  <a:lnTo>
                    <a:pt x="1" y="9524"/>
                  </a:lnTo>
                  <a:lnTo>
                    <a:pt x="12247" y="9524"/>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8"/>
            <p:cNvSpPr/>
            <p:nvPr/>
          </p:nvSpPr>
          <p:spPr>
            <a:xfrm>
              <a:off x="6504240"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8"/>
            <p:cNvSpPr/>
            <p:nvPr/>
          </p:nvSpPr>
          <p:spPr>
            <a:xfrm>
              <a:off x="6448669"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8"/>
            <p:cNvSpPr/>
            <p:nvPr/>
          </p:nvSpPr>
          <p:spPr>
            <a:xfrm>
              <a:off x="6386148" y="4554534"/>
              <a:ext cx="62546" cy="48649"/>
            </a:xfrm>
            <a:custGeom>
              <a:avLst/>
              <a:gdLst/>
              <a:ahLst/>
              <a:cxnLst/>
              <a:rect l="l" t="t" r="r" b="b"/>
              <a:pathLst>
                <a:path w="12246" h="9525" extrusionOk="0">
                  <a:moveTo>
                    <a:pt x="1" y="0"/>
                  </a:moveTo>
                  <a:lnTo>
                    <a:pt x="1"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8"/>
            <p:cNvSpPr/>
            <p:nvPr/>
          </p:nvSpPr>
          <p:spPr>
            <a:xfrm>
              <a:off x="6337521" y="4554534"/>
              <a:ext cx="48649" cy="48649"/>
            </a:xfrm>
            <a:custGeom>
              <a:avLst/>
              <a:gdLst/>
              <a:ahLst/>
              <a:cxnLst/>
              <a:rect l="l" t="t" r="r" b="b"/>
              <a:pathLst>
                <a:path w="9525" h="9525" extrusionOk="0">
                  <a:moveTo>
                    <a:pt x="1" y="0"/>
                  </a:moveTo>
                  <a:lnTo>
                    <a:pt x="1" y="9524"/>
                  </a:lnTo>
                  <a:lnTo>
                    <a:pt x="9525" y="9524"/>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8"/>
            <p:cNvSpPr/>
            <p:nvPr/>
          </p:nvSpPr>
          <p:spPr>
            <a:xfrm>
              <a:off x="6281950" y="4554534"/>
              <a:ext cx="55595" cy="48649"/>
            </a:xfrm>
            <a:custGeom>
              <a:avLst/>
              <a:gdLst/>
              <a:ahLst/>
              <a:cxnLst/>
              <a:rect l="l" t="t" r="r" b="b"/>
              <a:pathLst>
                <a:path w="10885" h="9525" extrusionOk="0">
                  <a:moveTo>
                    <a:pt x="0" y="0"/>
                  </a:moveTo>
                  <a:lnTo>
                    <a:pt x="0" y="9524"/>
                  </a:lnTo>
                  <a:lnTo>
                    <a:pt x="10885" y="9524"/>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8"/>
            <p:cNvSpPr/>
            <p:nvPr/>
          </p:nvSpPr>
          <p:spPr>
            <a:xfrm>
              <a:off x="6219430" y="4554534"/>
              <a:ext cx="62546" cy="48649"/>
            </a:xfrm>
            <a:custGeom>
              <a:avLst/>
              <a:gdLst/>
              <a:ahLst/>
              <a:cxnLst/>
              <a:rect l="l" t="t" r="r" b="b"/>
              <a:pathLst>
                <a:path w="12246" h="9525" extrusionOk="0">
                  <a:moveTo>
                    <a:pt x="0" y="0"/>
                  </a:moveTo>
                  <a:lnTo>
                    <a:pt x="0" y="9524"/>
                  </a:lnTo>
                  <a:lnTo>
                    <a:pt x="12245" y="9524"/>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8"/>
            <p:cNvSpPr/>
            <p:nvPr/>
          </p:nvSpPr>
          <p:spPr>
            <a:xfrm>
              <a:off x="705996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8"/>
            <p:cNvSpPr/>
            <p:nvPr/>
          </p:nvSpPr>
          <p:spPr>
            <a:xfrm>
              <a:off x="7115543" y="4776825"/>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8"/>
            <p:cNvSpPr/>
            <p:nvPr/>
          </p:nvSpPr>
          <p:spPr>
            <a:xfrm>
              <a:off x="7115543" y="4728197"/>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8"/>
            <p:cNvSpPr/>
            <p:nvPr/>
          </p:nvSpPr>
          <p:spPr>
            <a:xfrm>
              <a:off x="7115543" y="466567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8"/>
            <p:cNvSpPr/>
            <p:nvPr/>
          </p:nvSpPr>
          <p:spPr>
            <a:xfrm>
              <a:off x="7115543" y="4610106"/>
              <a:ext cx="55595" cy="55595"/>
            </a:xfrm>
            <a:custGeom>
              <a:avLst/>
              <a:gdLst/>
              <a:ahLst/>
              <a:cxnLst/>
              <a:rect l="l" t="t" r="r" b="b"/>
              <a:pathLst>
                <a:path w="10885" h="10885"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8"/>
            <p:cNvSpPr/>
            <p:nvPr/>
          </p:nvSpPr>
          <p:spPr>
            <a:xfrm>
              <a:off x="7115543" y="4561478"/>
              <a:ext cx="55595" cy="48649"/>
            </a:xfrm>
            <a:custGeom>
              <a:avLst/>
              <a:gdLst/>
              <a:ahLst/>
              <a:cxnLst/>
              <a:rect l="l" t="t" r="r" b="b"/>
              <a:pathLst>
                <a:path w="10885" h="9525" extrusionOk="0">
                  <a:moveTo>
                    <a:pt x="0" y="0"/>
                  </a:moveTo>
                  <a:lnTo>
                    <a:pt x="0" y="9525"/>
                  </a:lnTo>
                  <a:lnTo>
                    <a:pt x="10885" y="952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8"/>
            <p:cNvSpPr/>
            <p:nvPr/>
          </p:nvSpPr>
          <p:spPr>
            <a:xfrm>
              <a:off x="7004396"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8"/>
            <p:cNvSpPr/>
            <p:nvPr/>
          </p:nvSpPr>
          <p:spPr>
            <a:xfrm>
              <a:off x="6948824"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8"/>
            <p:cNvSpPr/>
            <p:nvPr/>
          </p:nvSpPr>
          <p:spPr>
            <a:xfrm>
              <a:off x="6893248"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8"/>
            <p:cNvSpPr/>
            <p:nvPr/>
          </p:nvSpPr>
          <p:spPr>
            <a:xfrm>
              <a:off x="6837677"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8"/>
            <p:cNvSpPr/>
            <p:nvPr/>
          </p:nvSpPr>
          <p:spPr>
            <a:xfrm>
              <a:off x="6782101"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8"/>
            <p:cNvSpPr/>
            <p:nvPr/>
          </p:nvSpPr>
          <p:spPr>
            <a:xfrm>
              <a:off x="6719586" y="4498958"/>
              <a:ext cx="62541" cy="55600"/>
            </a:xfrm>
            <a:custGeom>
              <a:avLst/>
              <a:gdLst/>
              <a:ahLst/>
              <a:cxnLst/>
              <a:rect l="l" t="t" r="r" b="b"/>
              <a:pathLst>
                <a:path w="12245"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8"/>
            <p:cNvSpPr/>
            <p:nvPr/>
          </p:nvSpPr>
          <p:spPr>
            <a:xfrm>
              <a:off x="6670963" y="4498958"/>
              <a:ext cx="48644" cy="55600"/>
            </a:xfrm>
            <a:custGeom>
              <a:avLst/>
              <a:gdLst/>
              <a:ahLst/>
              <a:cxnLst/>
              <a:rect l="l" t="t" r="r" b="b"/>
              <a:pathLst>
                <a:path w="9524" h="10886" extrusionOk="0">
                  <a:moveTo>
                    <a:pt x="0" y="1"/>
                  </a:moveTo>
                  <a:lnTo>
                    <a:pt x="0" y="10885"/>
                  </a:lnTo>
                  <a:lnTo>
                    <a:pt x="9523" y="10885"/>
                  </a:lnTo>
                  <a:lnTo>
                    <a:pt x="9523"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8"/>
            <p:cNvSpPr/>
            <p:nvPr/>
          </p:nvSpPr>
          <p:spPr>
            <a:xfrm>
              <a:off x="6615387" y="4498958"/>
              <a:ext cx="55600" cy="55600"/>
            </a:xfrm>
            <a:custGeom>
              <a:avLst/>
              <a:gdLst/>
              <a:ahLst/>
              <a:cxnLst/>
              <a:rect l="l" t="t" r="r" b="b"/>
              <a:pathLst>
                <a:path w="10886" h="10886" extrusionOk="0">
                  <a:moveTo>
                    <a:pt x="1" y="1"/>
                  </a:moveTo>
                  <a:lnTo>
                    <a:pt x="1"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8"/>
            <p:cNvSpPr/>
            <p:nvPr/>
          </p:nvSpPr>
          <p:spPr>
            <a:xfrm>
              <a:off x="6552862" y="4498958"/>
              <a:ext cx="62552" cy="55600"/>
            </a:xfrm>
            <a:custGeom>
              <a:avLst/>
              <a:gdLst/>
              <a:ahLst/>
              <a:cxnLst/>
              <a:rect l="l" t="t" r="r" b="b"/>
              <a:pathLst>
                <a:path w="12247" h="10886" extrusionOk="0">
                  <a:moveTo>
                    <a:pt x="1" y="1"/>
                  </a:moveTo>
                  <a:lnTo>
                    <a:pt x="1" y="10885"/>
                  </a:lnTo>
                  <a:lnTo>
                    <a:pt x="12247" y="1088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8"/>
            <p:cNvSpPr/>
            <p:nvPr/>
          </p:nvSpPr>
          <p:spPr>
            <a:xfrm>
              <a:off x="6504240"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8"/>
            <p:cNvSpPr/>
            <p:nvPr/>
          </p:nvSpPr>
          <p:spPr>
            <a:xfrm>
              <a:off x="6448669"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8"/>
            <p:cNvSpPr/>
            <p:nvPr/>
          </p:nvSpPr>
          <p:spPr>
            <a:xfrm>
              <a:off x="6386148" y="4498958"/>
              <a:ext cx="62546" cy="55600"/>
            </a:xfrm>
            <a:custGeom>
              <a:avLst/>
              <a:gdLst/>
              <a:ahLst/>
              <a:cxnLst/>
              <a:rect l="l" t="t" r="r" b="b"/>
              <a:pathLst>
                <a:path w="12246" h="10886" extrusionOk="0">
                  <a:moveTo>
                    <a:pt x="1" y="1"/>
                  </a:moveTo>
                  <a:lnTo>
                    <a:pt x="1"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8"/>
            <p:cNvSpPr/>
            <p:nvPr/>
          </p:nvSpPr>
          <p:spPr>
            <a:xfrm>
              <a:off x="6337521" y="4498958"/>
              <a:ext cx="48649" cy="55600"/>
            </a:xfrm>
            <a:custGeom>
              <a:avLst/>
              <a:gdLst/>
              <a:ahLst/>
              <a:cxnLst/>
              <a:rect l="l" t="t" r="r" b="b"/>
              <a:pathLst>
                <a:path w="9525" h="10886" extrusionOk="0">
                  <a:moveTo>
                    <a:pt x="1" y="1"/>
                  </a:moveTo>
                  <a:lnTo>
                    <a:pt x="1" y="10885"/>
                  </a:lnTo>
                  <a:lnTo>
                    <a:pt x="9525" y="1088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8"/>
            <p:cNvSpPr/>
            <p:nvPr/>
          </p:nvSpPr>
          <p:spPr>
            <a:xfrm>
              <a:off x="6281950" y="4498958"/>
              <a:ext cx="55595" cy="55600"/>
            </a:xfrm>
            <a:custGeom>
              <a:avLst/>
              <a:gdLst/>
              <a:ahLst/>
              <a:cxnLst/>
              <a:rect l="l" t="t" r="r" b="b"/>
              <a:pathLst>
                <a:path w="10885" h="10886" extrusionOk="0">
                  <a:moveTo>
                    <a:pt x="0" y="1"/>
                  </a:moveTo>
                  <a:lnTo>
                    <a:pt x="0" y="10885"/>
                  </a:lnTo>
                  <a:lnTo>
                    <a:pt x="10885" y="1088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8"/>
            <p:cNvSpPr/>
            <p:nvPr/>
          </p:nvSpPr>
          <p:spPr>
            <a:xfrm>
              <a:off x="6219430" y="4498958"/>
              <a:ext cx="62546" cy="55600"/>
            </a:xfrm>
            <a:custGeom>
              <a:avLst/>
              <a:gdLst/>
              <a:ahLst/>
              <a:cxnLst/>
              <a:rect l="l" t="t" r="r" b="b"/>
              <a:pathLst>
                <a:path w="12246" h="10886" extrusionOk="0">
                  <a:moveTo>
                    <a:pt x="0" y="1"/>
                  </a:moveTo>
                  <a:lnTo>
                    <a:pt x="0" y="10885"/>
                  </a:lnTo>
                  <a:lnTo>
                    <a:pt x="12245" y="1088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8"/>
            <p:cNvSpPr/>
            <p:nvPr/>
          </p:nvSpPr>
          <p:spPr>
            <a:xfrm>
              <a:off x="6552862" y="4436437"/>
              <a:ext cx="62552" cy="62546"/>
            </a:xfrm>
            <a:custGeom>
              <a:avLst/>
              <a:gdLst/>
              <a:ahLst/>
              <a:cxnLst/>
              <a:rect l="l" t="t" r="r" b="b"/>
              <a:pathLst>
                <a:path w="12247" h="12246" extrusionOk="0">
                  <a:moveTo>
                    <a:pt x="1" y="1"/>
                  </a:moveTo>
                  <a:lnTo>
                    <a:pt x="1" y="12246"/>
                  </a:lnTo>
                  <a:lnTo>
                    <a:pt x="12247" y="12246"/>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8"/>
            <p:cNvSpPr/>
            <p:nvPr/>
          </p:nvSpPr>
          <p:spPr>
            <a:xfrm>
              <a:off x="6504240"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8"/>
            <p:cNvSpPr/>
            <p:nvPr/>
          </p:nvSpPr>
          <p:spPr>
            <a:xfrm>
              <a:off x="6448669"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8"/>
            <p:cNvSpPr/>
            <p:nvPr/>
          </p:nvSpPr>
          <p:spPr>
            <a:xfrm>
              <a:off x="6386148" y="4436437"/>
              <a:ext cx="62546" cy="62546"/>
            </a:xfrm>
            <a:custGeom>
              <a:avLst/>
              <a:gdLst/>
              <a:ahLst/>
              <a:cxnLst/>
              <a:rect l="l" t="t" r="r" b="b"/>
              <a:pathLst>
                <a:path w="12246" h="12246" extrusionOk="0">
                  <a:moveTo>
                    <a:pt x="1" y="1"/>
                  </a:moveTo>
                  <a:lnTo>
                    <a:pt x="1"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8"/>
            <p:cNvSpPr/>
            <p:nvPr/>
          </p:nvSpPr>
          <p:spPr>
            <a:xfrm>
              <a:off x="6337521" y="4436437"/>
              <a:ext cx="48649" cy="62546"/>
            </a:xfrm>
            <a:custGeom>
              <a:avLst/>
              <a:gdLst/>
              <a:ahLst/>
              <a:cxnLst/>
              <a:rect l="l" t="t" r="r" b="b"/>
              <a:pathLst>
                <a:path w="9525" h="12246" extrusionOk="0">
                  <a:moveTo>
                    <a:pt x="1" y="1"/>
                  </a:moveTo>
                  <a:lnTo>
                    <a:pt x="1" y="12246"/>
                  </a:lnTo>
                  <a:lnTo>
                    <a:pt x="9525" y="12246"/>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8"/>
            <p:cNvSpPr/>
            <p:nvPr/>
          </p:nvSpPr>
          <p:spPr>
            <a:xfrm>
              <a:off x="6281950" y="4436437"/>
              <a:ext cx="55595" cy="62546"/>
            </a:xfrm>
            <a:custGeom>
              <a:avLst/>
              <a:gdLst/>
              <a:ahLst/>
              <a:cxnLst/>
              <a:rect l="l" t="t" r="r" b="b"/>
              <a:pathLst>
                <a:path w="10885" h="12246" extrusionOk="0">
                  <a:moveTo>
                    <a:pt x="0" y="1"/>
                  </a:moveTo>
                  <a:lnTo>
                    <a:pt x="0" y="12246"/>
                  </a:lnTo>
                  <a:lnTo>
                    <a:pt x="10885" y="12246"/>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8"/>
            <p:cNvSpPr/>
            <p:nvPr/>
          </p:nvSpPr>
          <p:spPr>
            <a:xfrm>
              <a:off x="6219430" y="4436437"/>
              <a:ext cx="62546" cy="62546"/>
            </a:xfrm>
            <a:custGeom>
              <a:avLst/>
              <a:gdLst/>
              <a:ahLst/>
              <a:cxnLst/>
              <a:rect l="l" t="t" r="r" b="b"/>
              <a:pathLst>
                <a:path w="12246" h="12246" extrusionOk="0">
                  <a:moveTo>
                    <a:pt x="0" y="1"/>
                  </a:moveTo>
                  <a:lnTo>
                    <a:pt x="0" y="12246"/>
                  </a:lnTo>
                  <a:lnTo>
                    <a:pt x="12245" y="12246"/>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8"/>
            <p:cNvSpPr/>
            <p:nvPr/>
          </p:nvSpPr>
          <p:spPr>
            <a:xfrm>
              <a:off x="6552862" y="4387810"/>
              <a:ext cx="62552" cy="48649"/>
            </a:xfrm>
            <a:custGeom>
              <a:avLst/>
              <a:gdLst/>
              <a:ahLst/>
              <a:cxnLst/>
              <a:rect l="l" t="t" r="r" b="b"/>
              <a:pathLst>
                <a:path w="12247" h="9525" extrusionOk="0">
                  <a:moveTo>
                    <a:pt x="1" y="1"/>
                  </a:moveTo>
                  <a:lnTo>
                    <a:pt x="1" y="9525"/>
                  </a:lnTo>
                  <a:lnTo>
                    <a:pt x="12247" y="9525"/>
                  </a:lnTo>
                  <a:lnTo>
                    <a:pt x="1224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8"/>
            <p:cNvSpPr/>
            <p:nvPr/>
          </p:nvSpPr>
          <p:spPr>
            <a:xfrm>
              <a:off x="6504240"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8"/>
            <p:cNvSpPr/>
            <p:nvPr/>
          </p:nvSpPr>
          <p:spPr>
            <a:xfrm>
              <a:off x="6448669"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8"/>
            <p:cNvSpPr/>
            <p:nvPr/>
          </p:nvSpPr>
          <p:spPr>
            <a:xfrm>
              <a:off x="6386148" y="4387810"/>
              <a:ext cx="62546" cy="48649"/>
            </a:xfrm>
            <a:custGeom>
              <a:avLst/>
              <a:gdLst/>
              <a:ahLst/>
              <a:cxnLst/>
              <a:rect l="l" t="t" r="r" b="b"/>
              <a:pathLst>
                <a:path w="12246" h="9525" extrusionOk="0">
                  <a:moveTo>
                    <a:pt x="1" y="1"/>
                  </a:moveTo>
                  <a:lnTo>
                    <a:pt x="1"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8"/>
            <p:cNvSpPr/>
            <p:nvPr/>
          </p:nvSpPr>
          <p:spPr>
            <a:xfrm>
              <a:off x="6337521" y="4387810"/>
              <a:ext cx="48649" cy="48649"/>
            </a:xfrm>
            <a:custGeom>
              <a:avLst/>
              <a:gdLst/>
              <a:ahLst/>
              <a:cxnLst/>
              <a:rect l="l" t="t" r="r" b="b"/>
              <a:pathLst>
                <a:path w="9525" h="9525" extrusionOk="0">
                  <a:moveTo>
                    <a:pt x="1" y="1"/>
                  </a:moveTo>
                  <a:lnTo>
                    <a:pt x="1" y="9525"/>
                  </a:lnTo>
                  <a:lnTo>
                    <a:pt x="9525" y="9525"/>
                  </a:lnTo>
                  <a:lnTo>
                    <a:pt x="952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8"/>
            <p:cNvSpPr/>
            <p:nvPr/>
          </p:nvSpPr>
          <p:spPr>
            <a:xfrm>
              <a:off x="6281950" y="4387810"/>
              <a:ext cx="55595" cy="48649"/>
            </a:xfrm>
            <a:custGeom>
              <a:avLst/>
              <a:gdLst/>
              <a:ahLst/>
              <a:cxnLst/>
              <a:rect l="l" t="t" r="r" b="b"/>
              <a:pathLst>
                <a:path w="10885" h="9525" extrusionOk="0">
                  <a:moveTo>
                    <a:pt x="0" y="1"/>
                  </a:moveTo>
                  <a:lnTo>
                    <a:pt x="0" y="9525"/>
                  </a:lnTo>
                  <a:lnTo>
                    <a:pt x="10885" y="9525"/>
                  </a:lnTo>
                  <a:lnTo>
                    <a:pt x="1088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8"/>
            <p:cNvSpPr/>
            <p:nvPr/>
          </p:nvSpPr>
          <p:spPr>
            <a:xfrm>
              <a:off x="6219430" y="4387810"/>
              <a:ext cx="62546" cy="48649"/>
            </a:xfrm>
            <a:custGeom>
              <a:avLst/>
              <a:gdLst/>
              <a:ahLst/>
              <a:cxnLst/>
              <a:rect l="l" t="t" r="r" b="b"/>
              <a:pathLst>
                <a:path w="12246" h="9525" extrusionOk="0">
                  <a:moveTo>
                    <a:pt x="0" y="1"/>
                  </a:moveTo>
                  <a:lnTo>
                    <a:pt x="0" y="9525"/>
                  </a:lnTo>
                  <a:lnTo>
                    <a:pt x="12245" y="9525"/>
                  </a:lnTo>
                  <a:lnTo>
                    <a:pt x="12245"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8"/>
            <p:cNvSpPr/>
            <p:nvPr/>
          </p:nvSpPr>
          <p:spPr>
            <a:xfrm>
              <a:off x="6163859" y="4387810"/>
              <a:ext cx="55595" cy="62546"/>
            </a:xfrm>
            <a:custGeom>
              <a:avLst/>
              <a:gdLst/>
              <a:ahLst/>
              <a:cxnLst/>
              <a:rect l="l" t="t" r="r" b="b"/>
              <a:pathLst>
                <a:path w="10885" h="12246" extrusionOk="0">
                  <a:moveTo>
                    <a:pt x="0" y="1"/>
                  </a:moveTo>
                  <a:lnTo>
                    <a:pt x="0" y="12245"/>
                  </a:lnTo>
                  <a:lnTo>
                    <a:pt x="10884" y="1224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8"/>
            <p:cNvSpPr/>
            <p:nvPr/>
          </p:nvSpPr>
          <p:spPr>
            <a:xfrm>
              <a:off x="6163859" y="4450330"/>
              <a:ext cx="55595" cy="48649"/>
            </a:xfrm>
            <a:custGeom>
              <a:avLst/>
              <a:gdLst/>
              <a:ahLst/>
              <a:cxnLst/>
              <a:rect l="l" t="t" r="r" b="b"/>
              <a:pathLst>
                <a:path w="10885" h="9525" extrusionOk="0">
                  <a:moveTo>
                    <a:pt x="0" y="0"/>
                  </a:moveTo>
                  <a:lnTo>
                    <a:pt x="0" y="9525"/>
                  </a:lnTo>
                  <a:lnTo>
                    <a:pt x="10884" y="952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8"/>
            <p:cNvSpPr/>
            <p:nvPr/>
          </p:nvSpPr>
          <p:spPr>
            <a:xfrm>
              <a:off x="6163859" y="4498958"/>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8"/>
            <p:cNvSpPr/>
            <p:nvPr/>
          </p:nvSpPr>
          <p:spPr>
            <a:xfrm>
              <a:off x="6163859" y="4554534"/>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8"/>
            <p:cNvSpPr/>
            <p:nvPr/>
          </p:nvSpPr>
          <p:spPr>
            <a:xfrm>
              <a:off x="6163859" y="4610106"/>
              <a:ext cx="55595" cy="55595"/>
            </a:xfrm>
            <a:custGeom>
              <a:avLst/>
              <a:gdLst/>
              <a:ahLst/>
              <a:cxnLst/>
              <a:rect l="l" t="t" r="r" b="b"/>
              <a:pathLst>
                <a:path w="10885" h="10885"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8"/>
            <p:cNvSpPr/>
            <p:nvPr/>
          </p:nvSpPr>
          <p:spPr>
            <a:xfrm>
              <a:off x="6163859" y="4665677"/>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8"/>
            <p:cNvSpPr/>
            <p:nvPr/>
          </p:nvSpPr>
          <p:spPr>
            <a:xfrm>
              <a:off x="6163859" y="4721253"/>
              <a:ext cx="55595" cy="55595"/>
            </a:xfrm>
            <a:custGeom>
              <a:avLst/>
              <a:gdLst/>
              <a:ahLst/>
              <a:cxnLst/>
              <a:rect l="l" t="t" r="r" b="b"/>
              <a:pathLst>
                <a:path w="10885" h="10885" extrusionOk="0">
                  <a:moveTo>
                    <a:pt x="0" y="0"/>
                  </a:moveTo>
                  <a:lnTo>
                    <a:pt x="0" y="10885"/>
                  </a:lnTo>
                  <a:lnTo>
                    <a:pt x="10884" y="10885"/>
                  </a:lnTo>
                  <a:lnTo>
                    <a:pt x="10884"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8"/>
            <p:cNvSpPr/>
            <p:nvPr/>
          </p:nvSpPr>
          <p:spPr>
            <a:xfrm>
              <a:off x="6163859" y="4776825"/>
              <a:ext cx="55595" cy="55600"/>
            </a:xfrm>
            <a:custGeom>
              <a:avLst/>
              <a:gdLst/>
              <a:ahLst/>
              <a:cxnLst/>
              <a:rect l="l" t="t" r="r" b="b"/>
              <a:pathLst>
                <a:path w="10885" h="10886" extrusionOk="0">
                  <a:moveTo>
                    <a:pt x="0" y="1"/>
                  </a:moveTo>
                  <a:lnTo>
                    <a:pt x="0" y="10885"/>
                  </a:lnTo>
                  <a:lnTo>
                    <a:pt x="10884" y="10885"/>
                  </a:lnTo>
                  <a:lnTo>
                    <a:pt x="10884"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8"/>
            <p:cNvSpPr/>
            <p:nvPr/>
          </p:nvSpPr>
          <p:spPr>
            <a:xfrm>
              <a:off x="6552862" y="4325295"/>
              <a:ext cx="62552" cy="62541"/>
            </a:xfrm>
            <a:custGeom>
              <a:avLst/>
              <a:gdLst/>
              <a:ahLst/>
              <a:cxnLst/>
              <a:rect l="l" t="t" r="r" b="b"/>
              <a:pathLst>
                <a:path w="12247" h="12245" extrusionOk="0">
                  <a:moveTo>
                    <a:pt x="1" y="0"/>
                  </a:moveTo>
                  <a:lnTo>
                    <a:pt x="1" y="12245"/>
                  </a:lnTo>
                  <a:lnTo>
                    <a:pt x="12247" y="12245"/>
                  </a:lnTo>
                  <a:lnTo>
                    <a:pt x="12247"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8"/>
            <p:cNvSpPr/>
            <p:nvPr/>
          </p:nvSpPr>
          <p:spPr>
            <a:xfrm>
              <a:off x="6504240"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8"/>
            <p:cNvSpPr/>
            <p:nvPr/>
          </p:nvSpPr>
          <p:spPr>
            <a:xfrm>
              <a:off x="6448669"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8"/>
            <p:cNvSpPr/>
            <p:nvPr/>
          </p:nvSpPr>
          <p:spPr>
            <a:xfrm>
              <a:off x="6386148" y="4325295"/>
              <a:ext cx="62546" cy="62541"/>
            </a:xfrm>
            <a:custGeom>
              <a:avLst/>
              <a:gdLst/>
              <a:ahLst/>
              <a:cxnLst/>
              <a:rect l="l" t="t" r="r" b="b"/>
              <a:pathLst>
                <a:path w="12246" h="12245" extrusionOk="0">
                  <a:moveTo>
                    <a:pt x="1" y="0"/>
                  </a:moveTo>
                  <a:lnTo>
                    <a:pt x="1"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8"/>
            <p:cNvSpPr/>
            <p:nvPr/>
          </p:nvSpPr>
          <p:spPr>
            <a:xfrm>
              <a:off x="6337521" y="4325295"/>
              <a:ext cx="48649" cy="62541"/>
            </a:xfrm>
            <a:custGeom>
              <a:avLst/>
              <a:gdLst/>
              <a:ahLst/>
              <a:cxnLst/>
              <a:rect l="l" t="t" r="r" b="b"/>
              <a:pathLst>
                <a:path w="9525" h="12245" extrusionOk="0">
                  <a:moveTo>
                    <a:pt x="1" y="0"/>
                  </a:moveTo>
                  <a:lnTo>
                    <a:pt x="1" y="12245"/>
                  </a:lnTo>
                  <a:lnTo>
                    <a:pt x="9525" y="12245"/>
                  </a:lnTo>
                  <a:lnTo>
                    <a:pt x="952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8"/>
            <p:cNvSpPr/>
            <p:nvPr/>
          </p:nvSpPr>
          <p:spPr>
            <a:xfrm>
              <a:off x="6281950" y="4325295"/>
              <a:ext cx="55595" cy="62541"/>
            </a:xfrm>
            <a:custGeom>
              <a:avLst/>
              <a:gdLst/>
              <a:ahLst/>
              <a:cxnLst/>
              <a:rect l="l" t="t" r="r" b="b"/>
              <a:pathLst>
                <a:path w="10885" h="12245" extrusionOk="0">
                  <a:moveTo>
                    <a:pt x="0" y="0"/>
                  </a:moveTo>
                  <a:lnTo>
                    <a:pt x="0" y="12245"/>
                  </a:lnTo>
                  <a:lnTo>
                    <a:pt x="10885" y="12245"/>
                  </a:lnTo>
                  <a:lnTo>
                    <a:pt x="1088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8"/>
            <p:cNvSpPr/>
            <p:nvPr/>
          </p:nvSpPr>
          <p:spPr>
            <a:xfrm>
              <a:off x="6219430" y="4325295"/>
              <a:ext cx="62546" cy="62541"/>
            </a:xfrm>
            <a:custGeom>
              <a:avLst/>
              <a:gdLst/>
              <a:ahLst/>
              <a:cxnLst/>
              <a:rect l="l" t="t" r="r" b="b"/>
              <a:pathLst>
                <a:path w="12246" h="12245" extrusionOk="0">
                  <a:moveTo>
                    <a:pt x="0" y="0"/>
                  </a:moveTo>
                  <a:lnTo>
                    <a:pt x="0" y="12245"/>
                  </a:lnTo>
                  <a:lnTo>
                    <a:pt x="12245" y="12245"/>
                  </a:lnTo>
                  <a:lnTo>
                    <a:pt x="12245"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7" name="Google Shape;1117;p8"/>
          <p:cNvSpPr/>
          <p:nvPr/>
        </p:nvSpPr>
        <p:spPr>
          <a:xfrm>
            <a:off x="319350" y="243900"/>
            <a:ext cx="8505300" cy="46557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8"/>
          <p:cNvSpPr txBox="1">
            <a:spLocks noGrp="1"/>
          </p:cNvSpPr>
          <p:nvPr>
            <p:ph type="title"/>
          </p:nvPr>
        </p:nvSpPr>
        <p:spPr>
          <a:xfrm>
            <a:off x="1812600" y="1266825"/>
            <a:ext cx="5518800" cy="26004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1119" name="Google Shape;1119;p8"/>
          <p:cNvGrpSpPr/>
          <p:nvPr/>
        </p:nvGrpSpPr>
        <p:grpSpPr>
          <a:xfrm>
            <a:off x="7398069" y="2977147"/>
            <a:ext cx="1128443" cy="564218"/>
            <a:chOff x="311697" y="-12"/>
            <a:chExt cx="4437449" cy="2218709"/>
          </a:xfrm>
        </p:grpSpPr>
        <p:sp>
          <p:nvSpPr>
            <p:cNvPr id="1120" name="Google Shape;112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9" name="Google Shape;1449;p8"/>
          <p:cNvGrpSpPr/>
          <p:nvPr/>
        </p:nvGrpSpPr>
        <p:grpSpPr>
          <a:xfrm>
            <a:off x="560813" y="539503"/>
            <a:ext cx="1443946" cy="721968"/>
            <a:chOff x="311697" y="-12"/>
            <a:chExt cx="4437449" cy="2218709"/>
          </a:xfrm>
        </p:grpSpPr>
        <p:sp>
          <p:nvSpPr>
            <p:cNvPr id="1450" name="Google Shape;1450;p8"/>
            <p:cNvSpPr/>
            <p:nvPr/>
          </p:nvSpPr>
          <p:spPr>
            <a:xfrm>
              <a:off x="2400974"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
            <p:cNvSpPr/>
            <p:nvPr/>
          </p:nvSpPr>
          <p:spPr>
            <a:xfrm>
              <a:off x="2253074"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
            <p:cNvSpPr/>
            <p:nvPr/>
          </p:nvSpPr>
          <p:spPr>
            <a:xfrm>
              <a:off x="208667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
            <p:cNvSpPr/>
            <p:nvPr/>
          </p:nvSpPr>
          <p:spPr>
            <a:xfrm>
              <a:off x="1957242" y="2070781"/>
              <a:ext cx="129448" cy="147916"/>
            </a:xfrm>
            <a:custGeom>
              <a:avLst/>
              <a:gdLst/>
              <a:ahLst/>
              <a:cxnLst/>
              <a:rect l="l" t="t" r="r" b="b"/>
              <a:pathLst>
                <a:path w="8334" h="9523" extrusionOk="0">
                  <a:moveTo>
                    <a:pt x="1" y="0"/>
                  </a:moveTo>
                  <a:lnTo>
                    <a:pt x="1" y="9523"/>
                  </a:lnTo>
                  <a:lnTo>
                    <a:pt x="8334" y="952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
            <p:cNvSpPr/>
            <p:nvPr/>
          </p:nvSpPr>
          <p:spPr>
            <a:xfrm>
              <a:off x="1790857" y="2070781"/>
              <a:ext cx="166400" cy="147916"/>
            </a:xfrm>
            <a:custGeom>
              <a:avLst/>
              <a:gdLst/>
              <a:ahLst/>
              <a:cxnLst/>
              <a:rect l="l" t="t" r="r" b="b"/>
              <a:pathLst>
                <a:path w="10713"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
            <p:cNvSpPr/>
            <p:nvPr/>
          </p:nvSpPr>
          <p:spPr>
            <a:xfrm>
              <a:off x="1642910"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
            <p:cNvSpPr/>
            <p:nvPr/>
          </p:nvSpPr>
          <p:spPr>
            <a:xfrm>
              <a:off x="1513494"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
            <p:cNvSpPr/>
            <p:nvPr/>
          </p:nvSpPr>
          <p:spPr>
            <a:xfrm>
              <a:off x="1347094" y="2070781"/>
              <a:ext cx="166415" cy="147916"/>
            </a:xfrm>
            <a:custGeom>
              <a:avLst/>
              <a:gdLst/>
              <a:ahLst/>
              <a:cxnLst/>
              <a:rect l="l" t="t" r="r" b="b"/>
              <a:pathLst>
                <a:path w="10714" h="9523" extrusionOk="0">
                  <a:moveTo>
                    <a:pt x="1" y="0"/>
                  </a:moveTo>
                  <a:lnTo>
                    <a:pt x="1"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
            <p:cNvSpPr/>
            <p:nvPr/>
          </p:nvSpPr>
          <p:spPr>
            <a:xfrm>
              <a:off x="1199178"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
            <p:cNvSpPr/>
            <p:nvPr/>
          </p:nvSpPr>
          <p:spPr>
            <a:xfrm>
              <a:off x="1069761" y="2070781"/>
              <a:ext cx="129432" cy="147916"/>
            </a:xfrm>
            <a:custGeom>
              <a:avLst/>
              <a:gdLst/>
              <a:ahLst/>
              <a:cxnLst/>
              <a:rect l="l" t="t" r="r" b="b"/>
              <a:pathLst>
                <a:path w="8333"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
            <p:cNvSpPr/>
            <p:nvPr/>
          </p:nvSpPr>
          <p:spPr>
            <a:xfrm>
              <a:off x="903361" y="2070781"/>
              <a:ext cx="166415" cy="147916"/>
            </a:xfrm>
            <a:custGeom>
              <a:avLst/>
              <a:gdLst/>
              <a:ahLst/>
              <a:cxnLst/>
              <a:rect l="l" t="t" r="r" b="b"/>
              <a:pathLst>
                <a:path w="10714" h="9523" extrusionOk="0">
                  <a:moveTo>
                    <a:pt x="0" y="0"/>
                  </a:moveTo>
                  <a:lnTo>
                    <a:pt x="0" y="9523"/>
                  </a:lnTo>
                  <a:lnTo>
                    <a:pt x="10713" y="9523"/>
                  </a:lnTo>
                  <a:lnTo>
                    <a:pt x="1071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
            <p:cNvSpPr/>
            <p:nvPr/>
          </p:nvSpPr>
          <p:spPr>
            <a:xfrm>
              <a:off x="755430"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
            <p:cNvSpPr/>
            <p:nvPr/>
          </p:nvSpPr>
          <p:spPr>
            <a:xfrm>
              <a:off x="625998"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
            <p:cNvSpPr/>
            <p:nvPr/>
          </p:nvSpPr>
          <p:spPr>
            <a:xfrm>
              <a:off x="2400974"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
            <p:cNvSpPr/>
            <p:nvPr/>
          </p:nvSpPr>
          <p:spPr>
            <a:xfrm>
              <a:off x="225307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
            <p:cNvSpPr/>
            <p:nvPr/>
          </p:nvSpPr>
          <p:spPr>
            <a:xfrm>
              <a:off x="208667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
            <p:cNvSpPr/>
            <p:nvPr/>
          </p:nvSpPr>
          <p:spPr>
            <a:xfrm>
              <a:off x="1957242" y="192286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
            <p:cNvSpPr/>
            <p:nvPr/>
          </p:nvSpPr>
          <p:spPr>
            <a:xfrm>
              <a:off x="1790857" y="192286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
            <p:cNvSpPr/>
            <p:nvPr/>
          </p:nvSpPr>
          <p:spPr>
            <a:xfrm>
              <a:off x="1642910"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
            <p:cNvSpPr/>
            <p:nvPr/>
          </p:nvSpPr>
          <p:spPr>
            <a:xfrm>
              <a:off x="1513494"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
            <p:cNvSpPr/>
            <p:nvPr/>
          </p:nvSpPr>
          <p:spPr>
            <a:xfrm>
              <a:off x="1347094"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
            <p:cNvSpPr/>
            <p:nvPr/>
          </p:nvSpPr>
          <p:spPr>
            <a:xfrm>
              <a:off x="1199178"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
            <p:cNvSpPr/>
            <p:nvPr/>
          </p:nvSpPr>
          <p:spPr>
            <a:xfrm>
              <a:off x="1069761" y="192286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
            <p:cNvSpPr/>
            <p:nvPr/>
          </p:nvSpPr>
          <p:spPr>
            <a:xfrm>
              <a:off x="903361" y="192286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
            <p:cNvSpPr/>
            <p:nvPr/>
          </p:nvSpPr>
          <p:spPr>
            <a:xfrm>
              <a:off x="755430"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
            <p:cNvSpPr/>
            <p:nvPr/>
          </p:nvSpPr>
          <p:spPr>
            <a:xfrm>
              <a:off x="625998"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
            <p:cNvSpPr/>
            <p:nvPr/>
          </p:nvSpPr>
          <p:spPr>
            <a:xfrm>
              <a:off x="459598" y="192286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
            <p:cNvSpPr/>
            <p:nvPr/>
          </p:nvSpPr>
          <p:spPr>
            <a:xfrm>
              <a:off x="311697"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
            <p:cNvSpPr/>
            <p:nvPr/>
          </p:nvSpPr>
          <p:spPr>
            <a:xfrm>
              <a:off x="2400974"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
            <p:cNvSpPr/>
            <p:nvPr/>
          </p:nvSpPr>
          <p:spPr>
            <a:xfrm>
              <a:off x="225307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
            <p:cNvSpPr/>
            <p:nvPr/>
          </p:nvSpPr>
          <p:spPr>
            <a:xfrm>
              <a:off x="208667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
            <p:cNvSpPr/>
            <p:nvPr/>
          </p:nvSpPr>
          <p:spPr>
            <a:xfrm>
              <a:off x="1957242" y="175648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
            <p:cNvSpPr/>
            <p:nvPr/>
          </p:nvSpPr>
          <p:spPr>
            <a:xfrm>
              <a:off x="1790857" y="175648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
            <p:cNvSpPr/>
            <p:nvPr/>
          </p:nvSpPr>
          <p:spPr>
            <a:xfrm>
              <a:off x="1642910"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
            <p:cNvSpPr/>
            <p:nvPr/>
          </p:nvSpPr>
          <p:spPr>
            <a:xfrm>
              <a:off x="1513494"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
            <p:cNvSpPr/>
            <p:nvPr/>
          </p:nvSpPr>
          <p:spPr>
            <a:xfrm>
              <a:off x="1347094"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
            <p:cNvSpPr/>
            <p:nvPr/>
          </p:nvSpPr>
          <p:spPr>
            <a:xfrm>
              <a:off x="1199178"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
            <p:cNvSpPr/>
            <p:nvPr/>
          </p:nvSpPr>
          <p:spPr>
            <a:xfrm>
              <a:off x="1069761" y="175648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
            <p:cNvSpPr/>
            <p:nvPr/>
          </p:nvSpPr>
          <p:spPr>
            <a:xfrm>
              <a:off x="903361" y="175648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
            <p:cNvSpPr/>
            <p:nvPr/>
          </p:nvSpPr>
          <p:spPr>
            <a:xfrm>
              <a:off x="755430"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
            <p:cNvSpPr/>
            <p:nvPr/>
          </p:nvSpPr>
          <p:spPr>
            <a:xfrm>
              <a:off x="625998"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
            <p:cNvSpPr/>
            <p:nvPr/>
          </p:nvSpPr>
          <p:spPr>
            <a:xfrm>
              <a:off x="459598" y="175648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
            <p:cNvSpPr/>
            <p:nvPr/>
          </p:nvSpPr>
          <p:spPr>
            <a:xfrm>
              <a:off x="311697"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
            <p:cNvSpPr/>
            <p:nvPr/>
          </p:nvSpPr>
          <p:spPr>
            <a:xfrm>
              <a:off x="2400974"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
            <p:cNvSpPr/>
            <p:nvPr/>
          </p:nvSpPr>
          <p:spPr>
            <a:xfrm>
              <a:off x="225307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
            <p:cNvSpPr/>
            <p:nvPr/>
          </p:nvSpPr>
          <p:spPr>
            <a:xfrm>
              <a:off x="208667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
            <p:cNvSpPr/>
            <p:nvPr/>
          </p:nvSpPr>
          <p:spPr>
            <a:xfrm>
              <a:off x="1957242" y="1627048"/>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
            <p:cNvSpPr/>
            <p:nvPr/>
          </p:nvSpPr>
          <p:spPr>
            <a:xfrm>
              <a:off x="1790857" y="1627048"/>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
            <p:cNvSpPr/>
            <p:nvPr/>
          </p:nvSpPr>
          <p:spPr>
            <a:xfrm>
              <a:off x="1642910"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
            <p:cNvSpPr/>
            <p:nvPr/>
          </p:nvSpPr>
          <p:spPr>
            <a:xfrm>
              <a:off x="1513494"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
            <p:cNvSpPr/>
            <p:nvPr/>
          </p:nvSpPr>
          <p:spPr>
            <a:xfrm>
              <a:off x="1347094"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
            <p:cNvSpPr/>
            <p:nvPr/>
          </p:nvSpPr>
          <p:spPr>
            <a:xfrm>
              <a:off x="1199178"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
            <p:cNvSpPr/>
            <p:nvPr/>
          </p:nvSpPr>
          <p:spPr>
            <a:xfrm>
              <a:off x="1069761" y="1627048"/>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
            <p:cNvSpPr/>
            <p:nvPr/>
          </p:nvSpPr>
          <p:spPr>
            <a:xfrm>
              <a:off x="903361" y="1627048"/>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
            <p:cNvSpPr/>
            <p:nvPr/>
          </p:nvSpPr>
          <p:spPr>
            <a:xfrm>
              <a:off x="755430"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
            <p:cNvSpPr/>
            <p:nvPr/>
          </p:nvSpPr>
          <p:spPr>
            <a:xfrm>
              <a:off x="625998"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
            <p:cNvSpPr/>
            <p:nvPr/>
          </p:nvSpPr>
          <p:spPr>
            <a:xfrm>
              <a:off x="459598" y="1627048"/>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
            <p:cNvSpPr/>
            <p:nvPr/>
          </p:nvSpPr>
          <p:spPr>
            <a:xfrm>
              <a:off x="311697"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
            <p:cNvSpPr/>
            <p:nvPr/>
          </p:nvSpPr>
          <p:spPr>
            <a:xfrm>
              <a:off x="2400974"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
            <p:cNvSpPr/>
            <p:nvPr/>
          </p:nvSpPr>
          <p:spPr>
            <a:xfrm>
              <a:off x="225307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
            <p:cNvSpPr/>
            <p:nvPr/>
          </p:nvSpPr>
          <p:spPr>
            <a:xfrm>
              <a:off x="208667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
            <p:cNvSpPr/>
            <p:nvPr/>
          </p:nvSpPr>
          <p:spPr>
            <a:xfrm>
              <a:off x="1957242" y="1460633"/>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
            <p:cNvSpPr/>
            <p:nvPr/>
          </p:nvSpPr>
          <p:spPr>
            <a:xfrm>
              <a:off x="1790857" y="1460633"/>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
            <p:cNvSpPr/>
            <p:nvPr/>
          </p:nvSpPr>
          <p:spPr>
            <a:xfrm>
              <a:off x="1642910"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8"/>
            <p:cNvSpPr/>
            <p:nvPr/>
          </p:nvSpPr>
          <p:spPr>
            <a:xfrm>
              <a:off x="1513494"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8"/>
            <p:cNvSpPr/>
            <p:nvPr/>
          </p:nvSpPr>
          <p:spPr>
            <a:xfrm>
              <a:off x="1347094"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8"/>
            <p:cNvSpPr/>
            <p:nvPr/>
          </p:nvSpPr>
          <p:spPr>
            <a:xfrm>
              <a:off x="1199178"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
            <p:cNvSpPr/>
            <p:nvPr/>
          </p:nvSpPr>
          <p:spPr>
            <a:xfrm>
              <a:off x="1069761" y="1460633"/>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
            <p:cNvSpPr/>
            <p:nvPr/>
          </p:nvSpPr>
          <p:spPr>
            <a:xfrm>
              <a:off x="903361" y="1460633"/>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
            <p:cNvSpPr/>
            <p:nvPr/>
          </p:nvSpPr>
          <p:spPr>
            <a:xfrm>
              <a:off x="755430"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
            <p:cNvSpPr/>
            <p:nvPr/>
          </p:nvSpPr>
          <p:spPr>
            <a:xfrm>
              <a:off x="625998"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
            <p:cNvSpPr/>
            <p:nvPr/>
          </p:nvSpPr>
          <p:spPr>
            <a:xfrm>
              <a:off x="459598" y="1460633"/>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
            <p:cNvSpPr/>
            <p:nvPr/>
          </p:nvSpPr>
          <p:spPr>
            <a:xfrm>
              <a:off x="311697"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
            <p:cNvSpPr/>
            <p:nvPr/>
          </p:nvSpPr>
          <p:spPr>
            <a:xfrm>
              <a:off x="2400974"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
            <p:cNvSpPr/>
            <p:nvPr/>
          </p:nvSpPr>
          <p:spPr>
            <a:xfrm>
              <a:off x="225307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
            <p:cNvSpPr/>
            <p:nvPr/>
          </p:nvSpPr>
          <p:spPr>
            <a:xfrm>
              <a:off x="208667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
            <p:cNvSpPr/>
            <p:nvPr/>
          </p:nvSpPr>
          <p:spPr>
            <a:xfrm>
              <a:off x="1957242" y="1331201"/>
              <a:ext cx="129448" cy="129448"/>
            </a:xfrm>
            <a:custGeom>
              <a:avLst/>
              <a:gdLst/>
              <a:ahLst/>
              <a:cxnLst/>
              <a:rect l="l" t="t" r="r" b="b"/>
              <a:pathLst>
                <a:path w="8334" h="8334"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
            <p:cNvSpPr/>
            <p:nvPr/>
          </p:nvSpPr>
          <p:spPr>
            <a:xfrm>
              <a:off x="1790857" y="1331201"/>
              <a:ext cx="166400" cy="129448"/>
            </a:xfrm>
            <a:custGeom>
              <a:avLst/>
              <a:gdLst/>
              <a:ahLst/>
              <a:cxnLst/>
              <a:rect l="l" t="t" r="r" b="b"/>
              <a:pathLst>
                <a:path w="10713"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
            <p:cNvSpPr/>
            <p:nvPr/>
          </p:nvSpPr>
          <p:spPr>
            <a:xfrm>
              <a:off x="1642910"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
            <p:cNvSpPr/>
            <p:nvPr/>
          </p:nvSpPr>
          <p:spPr>
            <a:xfrm>
              <a:off x="1513494"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
            <p:cNvSpPr/>
            <p:nvPr/>
          </p:nvSpPr>
          <p:spPr>
            <a:xfrm>
              <a:off x="1347094"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
            <p:cNvSpPr/>
            <p:nvPr/>
          </p:nvSpPr>
          <p:spPr>
            <a:xfrm>
              <a:off x="1199178"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
            <p:cNvSpPr/>
            <p:nvPr/>
          </p:nvSpPr>
          <p:spPr>
            <a:xfrm>
              <a:off x="1069761" y="1331201"/>
              <a:ext cx="129432" cy="129448"/>
            </a:xfrm>
            <a:custGeom>
              <a:avLst/>
              <a:gdLst/>
              <a:ahLst/>
              <a:cxnLst/>
              <a:rect l="l" t="t" r="r" b="b"/>
              <a:pathLst>
                <a:path w="8333"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
            <p:cNvSpPr/>
            <p:nvPr/>
          </p:nvSpPr>
          <p:spPr>
            <a:xfrm>
              <a:off x="903361" y="1331201"/>
              <a:ext cx="166415" cy="129448"/>
            </a:xfrm>
            <a:custGeom>
              <a:avLst/>
              <a:gdLst/>
              <a:ahLst/>
              <a:cxnLst/>
              <a:rect l="l" t="t" r="r" b="b"/>
              <a:pathLst>
                <a:path w="10714" h="8334" extrusionOk="0">
                  <a:moveTo>
                    <a:pt x="0" y="0"/>
                  </a:moveTo>
                  <a:lnTo>
                    <a:pt x="0"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
            <p:cNvSpPr/>
            <p:nvPr/>
          </p:nvSpPr>
          <p:spPr>
            <a:xfrm>
              <a:off x="755430"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
            <p:cNvSpPr/>
            <p:nvPr/>
          </p:nvSpPr>
          <p:spPr>
            <a:xfrm>
              <a:off x="625998"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
            <p:cNvSpPr/>
            <p:nvPr/>
          </p:nvSpPr>
          <p:spPr>
            <a:xfrm>
              <a:off x="459598" y="1331201"/>
              <a:ext cx="166415" cy="129448"/>
            </a:xfrm>
            <a:custGeom>
              <a:avLst/>
              <a:gdLst/>
              <a:ahLst/>
              <a:cxnLst/>
              <a:rect l="l" t="t" r="r" b="b"/>
              <a:pathLst>
                <a:path w="10714" h="8334"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
            <p:cNvSpPr/>
            <p:nvPr/>
          </p:nvSpPr>
          <p:spPr>
            <a:xfrm>
              <a:off x="2400974"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
            <p:cNvSpPr/>
            <p:nvPr/>
          </p:nvSpPr>
          <p:spPr>
            <a:xfrm>
              <a:off x="2253074"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
            <p:cNvSpPr/>
            <p:nvPr/>
          </p:nvSpPr>
          <p:spPr>
            <a:xfrm>
              <a:off x="208667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
            <p:cNvSpPr/>
            <p:nvPr/>
          </p:nvSpPr>
          <p:spPr>
            <a:xfrm>
              <a:off x="1957242" y="1183285"/>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
            <p:cNvSpPr/>
            <p:nvPr/>
          </p:nvSpPr>
          <p:spPr>
            <a:xfrm>
              <a:off x="1790857" y="1183285"/>
              <a:ext cx="166400" cy="147932"/>
            </a:xfrm>
            <a:custGeom>
              <a:avLst/>
              <a:gdLst/>
              <a:ahLst/>
              <a:cxnLst/>
              <a:rect l="l" t="t" r="r" b="b"/>
              <a:pathLst>
                <a:path w="10713"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
            <p:cNvSpPr/>
            <p:nvPr/>
          </p:nvSpPr>
          <p:spPr>
            <a:xfrm>
              <a:off x="1642910"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
            <p:cNvSpPr/>
            <p:nvPr/>
          </p:nvSpPr>
          <p:spPr>
            <a:xfrm>
              <a:off x="1513494"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
            <p:cNvSpPr/>
            <p:nvPr/>
          </p:nvSpPr>
          <p:spPr>
            <a:xfrm>
              <a:off x="1347094" y="1183285"/>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
            <p:cNvSpPr/>
            <p:nvPr/>
          </p:nvSpPr>
          <p:spPr>
            <a:xfrm>
              <a:off x="1199178"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
            <p:cNvSpPr/>
            <p:nvPr/>
          </p:nvSpPr>
          <p:spPr>
            <a:xfrm>
              <a:off x="1069761" y="1183285"/>
              <a:ext cx="129432" cy="147932"/>
            </a:xfrm>
            <a:custGeom>
              <a:avLst/>
              <a:gdLst/>
              <a:ahLst/>
              <a:cxnLst/>
              <a:rect l="l" t="t" r="r" b="b"/>
              <a:pathLst>
                <a:path w="8333"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
            <p:cNvSpPr/>
            <p:nvPr/>
          </p:nvSpPr>
          <p:spPr>
            <a:xfrm>
              <a:off x="903361" y="1183285"/>
              <a:ext cx="166415" cy="147932"/>
            </a:xfrm>
            <a:custGeom>
              <a:avLst/>
              <a:gdLst/>
              <a:ahLst/>
              <a:cxnLst/>
              <a:rect l="l" t="t" r="r" b="b"/>
              <a:pathLst>
                <a:path w="10714" h="9524" extrusionOk="0">
                  <a:moveTo>
                    <a:pt x="0" y="1"/>
                  </a:moveTo>
                  <a:lnTo>
                    <a:pt x="0"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
            <p:cNvSpPr/>
            <p:nvPr/>
          </p:nvSpPr>
          <p:spPr>
            <a:xfrm>
              <a:off x="755430"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
            <p:cNvSpPr/>
            <p:nvPr/>
          </p:nvSpPr>
          <p:spPr>
            <a:xfrm>
              <a:off x="626013" y="1183285"/>
              <a:ext cx="129432" cy="147932"/>
            </a:xfrm>
            <a:custGeom>
              <a:avLst/>
              <a:gdLst/>
              <a:ahLst/>
              <a:cxnLst/>
              <a:rect l="l" t="t" r="r" b="b"/>
              <a:pathLst>
                <a:path w="8333" h="9524" extrusionOk="0">
                  <a:moveTo>
                    <a:pt x="1" y="1"/>
                  </a:moveTo>
                  <a:lnTo>
                    <a:pt x="1" y="9523"/>
                  </a:lnTo>
                  <a:lnTo>
                    <a:pt x="8332" y="9523"/>
                  </a:lnTo>
                  <a:lnTo>
                    <a:pt x="8332"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
            <p:cNvSpPr/>
            <p:nvPr/>
          </p:nvSpPr>
          <p:spPr>
            <a:xfrm>
              <a:off x="2400974"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
            <p:cNvSpPr/>
            <p:nvPr/>
          </p:nvSpPr>
          <p:spPr>
            <a:xfrm>
              <a:off x="2253074"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
            <p:cNvSpPr/>
            <p:nvPr/>
          </p:nvSpPr>
          <p:spPr>
            <a:xfrm>
              <a:off x="208667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
            <p:cNvSpPr/>
            <p:nvPr/>
          </p:nvSpPr>
          <p:spPr>
            <a:xfrm>
              <a:off x="1957242" y="101690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
            <p:cNvSpPr/>
            <p:nvPr/>
          </p:nvSpPr>
          <p:spPr>
            <a:xfrm>
              <a:off x="1790857" y="101690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
            <p:cNvSpPr/>
            <p:nvPr/>
          </p:nvSpPr>
          <p:spPr>
            <a:xfrm>
              <a:off x="1642910"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
            <p:cNvSpPr/>
            <p:nvPr/>
          </p:nvSpPr>
          <p:spPr>
            <a:xfrm>
              <a:off x="1513494"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
            <p:cNvSpPr/>
            <p:nvPr/>
          </p:nvSpPr>
          <p:spPr>
            <a:xfrm>
              <a:off x="1347094" y="101690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
            <p:cNvSpPr/>
            <p:nvPr/>
          </p:nvSpPr>
          <p:spPr>
            <a:xfrm>
              <a:off x="1199178"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
            <p:cNvSpPr/>
            <p:nvPr/>
          </p:nvSpPr>
          <p:spPr>
            <a:xfrm>
              <a:off x="1069761" y="1016900"/>
              <a:ext cx="129432" cy="166400"/>
            </a:xfrm>
            <a:custGeom>
              <a:avLst/>
              <a:gdLst/>
              <a:ahLst/>
              <a:cxnLst/>
              <a:rect l="l" t="t" r="r" b="b"/>
              <a:pathLst>
                <a:path w="8333"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
            <p:cNvSpPr/>
            <p:nvPr/>
          </p:nvSpPr>
          <p:spPr>
            <a:xfrm>
              <a:off x="903361" y="1016900"/>
              <a:ext cx="166415" cy="166400"/>
            </a:xfrm>
            <a:custGeom>
              <a:avLst/>
              <a:gdLst/>
              <a:ahLst/>
              <a:cxnLst/>
              <a:rect l="l" t="t" r="r" b="b"/>
              <a:pathLst>
                <a:path w="10714"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
            <p:cNvSpPr/>
            <p:nvPr/>
          </p:nvSpPr>
          <p:spPr>
            <a:xfrm>
              <a:off x="755430"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
            <p:cNvSpPr/>
            <p:nvPr/>
          </p:nvSpPr>
          <p:spPr>
            <a:xfrm>
              <a:off x="2400974"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
            <p:cNvSpPr/>
            <p:nvPr/>
          </p:nvSpPr>
          <p:spPr>
            <a:xfrm>
              <a:off x="2253074"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
            <p:cNvSpPr/>
            <p:nvPr/>
          </p:nvSpPr>
          <p:spPr>
            <a:xfrm>
              <a:off x="208667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
            <p:cNvSpPr/>
            <p:nvPr/>
          </p:nvSpPr>
          <p:spPr>
            <a:xfrm>
              <a:off x="1957242" y="887468"/>
              <a:ext cx="129448" cy="129448"/>
            </a:xfrm>
            <a:custGeom>
              <a:avLst/>
              <a:gdLst/>
              <a:ahLst/>
              <a:cxnLst/>
              <a:rect l="l" t="t" r="r" b="b"/>
              <a:pathLst>
                <a:path w="8334" h="8334" extrusionOk="0">
                  <a:moveTo>
                    <a:pt x="1" y="1"/>
                  </a:moveTo>
                  <a:lnTo>
                    <a:pt x="1" y="8333"/>
                  </a:lnTo>
                  <a:lnTo>
                    <a:pt x="8334" y="833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
            <p:cNvSpPr/>
            <p:nvPr/>
          </p:nvSpPr>
          <p:spPr>
            <a:xfrm>
              <a:off x="1790857" y="887468"/>
              <a:ext cx="166400" cy="129448"/>
            </a:xfrm>
            <a:custGeom>
              <a:avLst/>
              <a:gdLst/>
              <a:ahLst/>
              <a:cxnLst/>
              <a:rect l="l" t="t" r="r" b="b"/>
              <a:pathLst>
                <a:path w="10713"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
            <p:cNvSpPr/>
            <p:nvPr/>
          </p:nvSpPr>
          <p:spPr>
            <a:xfrm>
              <a:off x="1642910"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
            <p:cNvSpPr/>
            <p:nvPr/>
          </p:nvSpPr>
          <p:spPr>
            <a:xfrm>
              <a:off x="1513494"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
            <p:cNvSpPr/>
            <p:nvPr/>
          </p:nvSpPr>
          <p:spPr>
            <a:xfrm>
              <a:off x="1347094" y="887468"/>
              <a:ext cx="166415" cy="129448"/>
            </a:xfrm>
            <a:custGeom>
              <a:avLst/>
              <a:gdLst/>
              <a:ahLst/>
              <a:cxnLst/>
              <a:rect l="l" t="t" r="r" b="b"/>
              <a:pathLst>
                <a:path w="10714" h="8334" extrusionOk="0">
                  <a:moveTo>
                    <a:pt x="1" y="1"/>
                  </a:moveTo>
                  <a:lnTo>
                    <a:pt x="1"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
            <p:cNvSpPr/>
            <p:nvPr/>
          </p:nvSpPr>
          <p:spPr>
            <a:xfrm>
              <a:off x="1199178"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
            <p:cNvSpPr/>
            <p:nvPr/>
          </p:nvSpPr>
          <p:spPr>
            <a:xfrm>
              <a:off x="1069761" y="887468"/>
              <a:ext cx="129432" cy="129448"/>
            </a:xfrm>
            <a:custGeom>
              <a:avLst/>
              <a:gdLst/>
              <a:ahLst/>
              <a:cxnLst/>
              <a:rect l="l" t="t" r="r" b="b"/>
              <a:pathLst>
                <a:path w="8333"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
            <p:cNvSpPr/>
            <p:nvPr/>
          </p:nvSpPr>
          <p:spPr>
            <a:xfrm>
              <a:off x="903361" y="887468"/>
              <a:ext cx="166415" cy="129448"/>
            </a:xfrm>
            <a:custGeom>
              <a:avLst/>
              <a:gdLst/>
              <a:ahLst/>
              <a:cxnLst/>
              <a:rect l="l" t="t" r="r" b="b"/>
              <a:pathLst>
                <a:path w="10714" h="8334" extrusionOk="0">
                  <a:moveTo>
                    <a:pt x="0" y="1"/>
                  </a:moveTo>
                  <a:lnTo>
                    <a:pt x="0" y="8333"/>
                  </a:lnTo>
                  <a:lnTo>
                    <a:pt x="10713" y="833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
            <p:cNvSpPr/>
            <p:nvPr/>
          </p:nvSpPr>
          <p:spPr>
            <a:xfrm>
              <a:off x="755430"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
            <p:cNvSpPr/>
            <p:nvPr/>
          </p:nvSpPr>
          <p:spPr>
            <a:xfrm>
              <a:off x="2400974"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
            <p:cNvSpPr/>
            <p:nvPr/>
          </p:nvSpPr>
          <p:spPr>
            <a:xfrm>
              <a:off x="2253074"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
            <p:cNvSpPr/>
            <p:nvPr/>
          </p:nvSpPr>
          <p:spPr>
            <a:xfrm>
              <a:off x="208667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
            <p:cNvSpPr/>
            <p:nvPr/>
          </p:nvSpPr>
          <p:spPr>
            <a:xfrm>
              <a:off x="1957242" y="739552"/>
              <a:ext cx="129448" cy="147932"/>
            </a:xfrm>
            <a:custGeom>
              <a:avLst/>
              <a:gdLst/>
              <a:ahLst/>
              <a:cxnLst/>
              <a:rect l="l" t="t" r="r" b="b"/>
              <a:pathLst>
                <a:path w="8334" h="9524" extrusionOk="0">
                  <a:moveTo>
                    <a:pt x="1" y="1"/>
                  </a:moveTo>
                  <a:lnTo>
                    <a:pt x="1" y="9524"/>
                  </a:lnTo>
                  <a:lnTo>
                    <a:pt x="8334" y="952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
            <p:cNvSpPr/>
            <p:nvPr/>
          </p:nvSpPr>
          <p:spPr>
            <a:xfrm>
              <a:off x="1790857" y="739552"/>
              <a:ext cx="166400" cy="147932"/>
            </a:xfrm>
            <a:custGeom>
              <a:avLst/>
              <a:gdLst/>
              <a:ahLst/>
              <a:cxnLst/>
              <a:rect l="l" t="t" r="r" b="b"/>
              <a:pathLst>
                <a:path w="10713" h="9524" extrusionOk="0">
                  <a:moveTo>
                    <a:pt x="0" y="1"/>
                  </a:moveTo>
                  <a:lnTo>
                    <a:pt x="0"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
            <p:cNvSpPr/>
            <p:nvPr/>
          </p:nvSpPr>
          <p:spPr>
            <a:xfrm>
              <a:off x="1642910"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
            <p:cNvSpPr/>
            <p:nvPr/>
          </p:nvSpPr>
          <p:spPr>
            <a:xfrm>
              <a:off x="1513494"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
            <p:cNvSpPr/>
            <p:nvPr/>
          </p:nvSpPr>
          <p:spPr>
            <a:xfrm>
              <a:off x="1347094" y="739552"/>
              <a:ext cx="166415" cy="147932"/>
            </a:xfrm>
            <a:custGeom>
              <a:avLst/>
              <a:gdLst/>
              <a:ahLst/>
              <a:cxnLst/>
              <a:rect l="l" t="t" r="r" b="b"/>
              <a:pathLst>
                <a:path w="10714" h="9524" extrusionOk="0">
                  <a:moveTo>
                    <a:pt x="1" y="1"/>
                  </a:moveTo>
                  <a:lnTo>
                    <a:pt x="1" y="9524"/>
                  </a:lnTo>
                  <a:lnTo>
                    <a:pt x="10713" y="952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
            <p:cNvSpPr/>
            <p:nvPr/>
          </p:nvSpPr>
          <p:spPr>
            <a:xfrm>
              <a:off x="1199178"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
            <p:cNvSpPr/>
            <p:nvPr/>
          </p:nvSpPr>
          <p:spPr>
            <a:xfrm>
              <a:off x="1069761" y="739552"/>
              <a:ext cx="129432" cy="147932"/>
            </a:xfrm>
            <a:custGeom>
              <a:avLst/>
              <a:gdLst/>
              <a:ahLst/>
              <a:cxnLst/>
              <a:rect l="l" t="t" r="r" b="b"/>
              <a:pathLst>
                <a:path w="8333"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
            <p:cNvSpPr/>
            <p:nvPr/>
          </p:nvSpPr>
          <p:spPr>
            <a:xfrm>
              <a:off x="903361" y="739552"/>
              <a:ext cx="166415" cy="147932"/>
            </a:xfrm>
            <a:custGeom>
              <a:avLst/>
              <a:gdLst/>
              <a:ahLst/>
              <a:cxnLst/>
              <a:rect l="l" t="t" r="r" b="b"/>
              <a:pathLst>
                <a:path w="10714" h="9524" extrusionOk="0">
                  <a:moveTo>
                    <a:pt x="0" y="1"/>
                  </a:moveTo>
                  <a:lnTo>
                    <a:pt x="0" y="9524"/>
                  </a:lnTo>
                  <a:lnTo>
                    <a:pt x="10713" y="9524"/>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
            <p:cNvSpPr/>
            <p:nvPr/>
          </p:nvSpPr>
          <p:spPr>
            <a:xfrm>
              <a:off x="2400974"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
            <p:cNvSpPr/>
            <p:nvPr/>
          </p:nvSpPr>
          <p:spPr>
            <a:xfrm>
              <a:off x="2253074"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
            <p:cNvSpPr/>
            <p:nvPr/>
          </p:nvSpPr>
          <p:spPr>
            <a:xfrm>
              <a:off x="2086674" y="573137"/>
              <a:ext cx="166415" cy="166431"/>
            </a:xfrm>
            <a:custGeom>
              <a:avLst/>
              <a:gdLst/>
              <a:ahLst/>
              <a:cxnLst/>
              <a:rect l="l" t="t" r="r" b="b"/>
              <a:pathLst>
                <a:path w="10714" h="10715" extrusionOk="0">
                  <a:moveTo>
                    <a:pt x="1" y="1"/>
                  </a:moveTo>
                  <a:lnTo>
                    <a:pt x="1"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
            <p:cNvSpPr/>
            <p:nvPr/>
          </p:nvSpPr>
          <p:spPr>
            <a:xfrm>
              <a:off x="1957242" y="573137"/>
              <a:ext cx="129448" cy="166431"/>
            </a:xfrm>
            <a:custGeom>
              <a:avLst/>
              <a:gdLst/>
              <a:ahLst/>
              <a:cxnLst/>
              <a:rect l="l" t="t" r="r" b="b"/>
              <a:pathLst>
                <a:path w="8334" h="10715" extrusionOk="0">
                  <a:moveTo>
                    <a:pt x="1" y="1"/>
                  </a:moveTo>
                  <a:lnTo>
                    <a:pt x="1" y="10715"/>
                  </a:lnTo>
                  <a:lnTo>
                    <a:pt x="8334" y="10715"/>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
            <p:cNvSpPr/>
            <p:nvPr/>
          </p:nvSpPr>
          <p:spPr>
            <a:xfrm>
              <a:off x="1790857" y="573137"/>
              <a:ext cx="166400" cy="166431"/>
            </a:xfrm>
            <a:custGeom>
              <a:avLst/>
              <a:gdLst/>
              <a:ahLst/>
              <a:cxnLst/>
              <a:rect l="l" t="t" r="r" b="b"/>
              <a:pathLst>
                <a:path w="10713" h="10715" extrusionOk="0">
                  <a:moveTo>
                    <a:pt x="0" y="1"/>
                  </a:moveTo>
                  <a:lnTo>
                    <a:pt x="0" y="10715"/>
                  </a:lnTo>
                  <a:lnTo>
                    <a:pt x="10713" y="10715"/>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
            <p:cNvSpPr/>
            <p:nvPr/>
          </p:nvSpPr>
          <p:spPr>
            <a:xfrm>
              <a:off x="1642910"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
            <p:cNvSpPr/>
            <p:nvPr/>
          </p:nvSpPr>
          <p:spPr>
            <a:xfrm>
              <a:off x="1513494" y="573137"/>
              <a:ext cx="129432" cy="166431"/>
            </a:xfrm>
            <a:custGeom>
              <a:avLst/>
              <a:gdLst/>
              <a:ahLst/>
              <a:cxnLst/>
              <a:rect l="l" t="t" r="r" b="b"/>
              <a:pathLst>
                <a:path w="8333"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
            <p:cNvSpPr/>
            <p:nvPr/>
          </p:nvSpPr>
          <p:spPr>
            <a:xfrm>
              <a:off x="2400974"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
            <p:cNvSpPr/>
            <p:nvPr/>
          </p:nvSpPr>
          <p:spPr>
            <a:xfrm>
              <a:off x="2253074"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
            <p:cNvSpPr/>
            <p:nvPr/>
          </p:nvSpPr>
          <p:spPr>
            <a:xfrm>
              <a:off x="2086674" y="443705"/>
              <a:ext cx="166415" cy="129448"/>
            </a:xfrm>
            <a:custGeom>
              <a:avLst/>
              <a:gdLst/>
              <a:ahLst/>
              <a:cxnLst/>
              <a:rect l="l" t="t" r="r" b="b"/>
              <a:pathLst>
                <a:path w="10714" h="8334" extrusionOk="0">
                  <a:moveTo>
                    <a:pt x="1" y="1"/>
                  </a:moveTo>
                  <a:lnTo>
                    <a:pt x="1"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
            <p:cNvSpPr/>
            <p:nvPr/>
          </p:nvSpPr>
          <p:spPr>
            <a:xfrm>
              <a:off x="1957242" y="443705"/>
              <a:ext cx="129448" cy="129448"/>
            </a:xfrm>
            <a:custGeom>
              <a:avLst/>
              <a:gdLst/>
              <a:ahLst/>
              <a:cxnLst/>
              <a:rect l="l" t="t" r="r" b="b"/>
              <a:pathLst>
                <a:path w="8334" h="8334" extrusionOk="0">
                  <a:moveTo>
                    <a:pt x="1" y="1"/>
                  </a:moveTo>
                  <a:lnTo>
                    <a:pt x="1" y="8334"/>
                  </a:lnTo>
                  <a:lnTo>
                    <a:pt x="8334" y="8334"/>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
            <p:cNvSpPr/>
            <p:nvPr/>
          </p:nvSpPr>
          <p:spPr>
            <a:xfrm>
              <a:off x="1790857" y="443705"/>
              <a:ext cx="166400" cy="129448"/>
            </a:xfrm>
            <a:custGeom>
              <a:avLst/>
              <a:gdLst/>
              <a:ahLst/>
              <a:cxnLst/>
              <a:rect l="l" t="t" r="r" b="b"/>
              <a:pathLst>
                <a:path w="10713" h="8334" extrusionOk="0">
                  <a:moveTo>
                    <a:pt x="0" y="1"/>
                  </a:moveTo>
                  <a:lnTo>
                    <a:pt x="0" y="8334"/>
                  </a:lnTo>
                  <a:lnTo>
                    <a:pt x="10713" y="8334"/>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
            <p:cNvSpPr/>
            <p:nvPr/>
          </p:nvSpPr>
          <p:spPr>
            <a:xfrm>
              <a:off x="1642910"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
            <p:cNvSpPr/>
            <p:nvPr/>
          </p:nvSpPr>
          <p:spPr>
            <a:xfrm>
              <a:off x="1513494" y="443705"/>
              <a:ext cx="129432" cy="129448"/>
            </a:xfrm>
            <a:custGeom>
              <a:avLst/>
              <a:gdLst/>
              <a:ahLst/>
              <a:cxnLst/>
              <a:rect l="l" t="t" r="r" b="b"/>
              <a:pathLst>
                <a:path w="8333" h="8334" extrusionOk="0">
                  <a:moveTo>
                    <a:pt x="0" y="1"/>
                  </a:moveTo>
                  <a:lnTo>
                    <a:pt x="0" y="8334"/>
                  </a:lnTo>
                  <a:lnTo>
                    <a:pt x="8333" y="8334"/>
                  </a:lnTo>
                  <a:lnTo>
                    <a:pt x="833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
            <p:cNvSpPr/>
            <p:nvPr/>
          </p:nvSpPr>
          <p:spPr>
            <a:xfrm>
              <a:off x="2400974"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
            <p:cNvSpPr/>
            <p:nvPr/>
          </p:nvSpPr>
          <p:spPr>
            <a:xfrm>
              <a:off x="2253074"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
            <p:cNvSpPr/>
            <p:nvPr/>
          </p:nvSpPr>
          <p:spPr>
            <a:xfrm>
              <a:off x="2086674" y="277320"/>
              <a:ext cx="166415" cy="166400"/>
            </a:xfrm>
            <a:custGeom>
              <a:avLst/>
              <a:gdLst/>
              <a:ahLst/>
              <a:cxnLst/>
              <a:rect l="l" t="t" r="r" b="b"/>
              <a:pathLst>
                <a:path w="10714" h="10713" extrusionOk="0">
                  <a:moveTo>
                    <a:pt x="1" y="0"/>
                  </a:moveTo>
                  <a:lnTo>
                    <a:pt x="1"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
            <p:cNvSpPr/>
            <p:nvPr/>
          </p:nvSpPr>
          <p:spPr>
            <a:xfrm>
              <a:off x="1957242" y="277320"/>
              <a:ext cx="129448" cy="166400"/>
            </a:xfrm>
            <a:custGeom>
              <a:avLst/>
              <a:gdLst/>
              <a:ahLst/>
              <a:cxnLst/>
              <a:rect l="l" t="t" r="r" b="b"/>
              <a:pathLst>
                <a:path w="8334" h="10713" extrusionOk="0">
                  <a:moveTo>
                    <a:pt x="1" y="0"/>
                  </a:moveTo>
                  <a:lnTo>
                    <a:pt x="1" y="10713"/>
                  </a:lnTo>
                  <a:lnTo>
                    <a:pt x="8334" y="1071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
            <p:cNvSpPr/>
            <p:nvPr/>
          </p:nvSpPr>
          <p:spPr>
            <a:xfrm>
              <a:off x="1790857" y="277320"/>
              <a:ext cx="166400" cy="166400"/>
            </a:xfrm>
            <a:custGeom>
              <a:avLst/>
              <a:gdLst/>
              <a:ahLst/>
              <a:cxnLst/>
              <a:rect l="l" t="t" r="r" b="b"/>
              <a:pathLst>
                <a:path w="10713" h="10713" extrusionOk="0">
                  <a:moveTo>
                    <a:pt x="0" y="0"/>
                  </a:moveTo>
                  <a:lnTo>
                    <a:pt x="0" y="10713"/>
                  </a:lnTo>
                  <a:lnTo>
                    <a:pt x="10713" y="1071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
            <p:cNvSpPr/>
            <p:nvPr/>
          </p:nvSpPr>
          <p:spPr>
            <a:xfrm>
              <a:off x="1642910"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
            <p:cNvSpPr/>
            <p:nvPr/>
          </p:nvSpPr>
          <p:spPr>
            <a:xfrm>
              <a:off x="2400974"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
            <p:cNvSpPr/>
            <p:nvPr/>
          </p:nvSpPr>
          <p:spPr>
            <a:xfrm>
              <a:off x="2253074"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
            <p:cNvSpPr/>
            <p:nvPr/>
          </p:nvSpPr>
          <p:spPr>
            <a:xfrm>
              <a:off x="2086674" y="129404"/>
              <a:ext cx="166415" cy="147932"/>
            </a:xfrm>
            <a:custGeom>
              <a:avLst/>
              <a:gdLst/>
              <a:ahLst/>
              <a:cxnLst/>
              <a:rect l="l" t="t" r="r" b="b"/>
              <a:pathLst>
                <a:path w="10714" h="9524" extrusionOk="0">
                  <a:moveTo>
                    <a:pt x="1" y="1"/>
                  </a:moveTo>
                  <a:lnTo>
                    <a:pt x="1" y="9523"/>
                  </a:lnTo>
                  <a:lnTo>
                    <a:pt x="10713" y="9523"/>
                  </a:lnTo>
                  <a:lnTo>
                    <a:pt x="1071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
            <p:cNvSpPr/>
            <p:nvPr/>
          </p:nvSpPr>
          <p:spPr>
            <a:xfrm>
              <a:off x="1957242" y="129404"/>
              <a:ext cx="129448" cy="147932"/>
            </a:xfrm>
            <a:custGeom>
              <a:avLst/>
              <a:gdLst/>
              <a:ahLst/>
              <a:cxnLst/>
              <a:rect l="l" t="t" r="r" b="b"/>
              <a:pathLst>
                <a:path w="8334" h="9524" extrusionOk="0">
                  <a:moveTo>
                    <a:pt x="1" y="1"/>
                  </a:moveTo>
                  <a:lnTo>
                    <a:pt x="1" y="9523"/>
                  </a:lnTo>
                  <a:lnTo>
                    <a:pt x="8334" y="9523"/>
                  </a:lnTo>
                  <a:lnTo>
                    <a:pt x="833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
            <p:cNvSpPr/>
            <p:nvPr/>
          </p:nvSpPr>
          <p:spPr>
            <a:xfrm>
              <a:off x="1790857" y="129404"/>
              <a:ext cx="166400" cy="147932"/>
            </a:xfrm>
            <a:custGeom>
              <a:avLst/>
              <a:gdLst/>
              <a:ahLst/>
              <a:cxnLst/>
              <a:rect l="l" t="t" r="r" b="b"/>
              <a:pathLst>
                <a:path w="10713" h="9524" extrusionOk="0">
                  <a:moveTo>
                    <a:pt x="0" y="1"/>
                  </a:moveTo>
                  <a:lnTo>
                    <a:pt x="0" y="9523"/>
                  </a:lnTo>
                  <a:lnTo>
                    <a:pt x="10713" y="9523"/>
                  </a:lnTo>
                  <a:lnTo>
                    <a:pt x="1071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
            <p:cNvSpPr/>
            <p:nvPr/>
          </p:nvSpPr>
          <p:spPr>
            <a:xfrm>
              <a:off x="2400974"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
            <p:cNvSpPr/>
            <p:nvPr/>
          </p:nvSpPr>
          <p:spPr>
            <a:xfrm>
              <a:off x="2253074" y="-12"/>
              <a:ext cx="147916" cy="129432"/>
            </a:xfrm>
            <a:custGeom>
              <a:avLst/>
              <a:gdLst/>
              <a:ahLst/>
              <a:cxnLst/>
              <a:rect l="l" t="t" r="r" b="b"/>
              <a:pathLst>
                <a:path w="9523" h="8333"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
            <p:cNvSpPr/>
            <p:nvPr/>
          </p:nvSpPr>
          <p:spPr>
            <a:xfrm>
              <a:off x="2086674" y="-12"/>
              <a:ext cx="166415" cy="129432"/>
            </a:xfrm>
            <a:custGeom>
              <a:avLst/>
              <a:gdLst/>
              <a:ahLst/>
              <a:cxnLst/>
              <a:rect l="l" t="t" r="r" b="b"/>
              <a:pathLst>
                <a:path w="10714" h="8333" extrusionOk="0">
                  <a:moveTo>
                    <a:pt x="1" y="0"/>
                  </a:moveTo>
                  <a:lnTo>
                    <a:pt x="1" y="8333"/>
                  </a:lnTo>
                  <a:lnTo>
                    <a:pt x="10713" y="8333"/>
                  </a:lnTo>
                  <a:lnTo>
                    <a:pt x="1071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
            <p:cNvSpPr/>
            <p:nvPr/>
          </p:nvSpPr>
          <p:spPr>
            <a:xfrm>
              <a:off x="1957242" y="-12"/>
              <a:ext cx="129448" cy="129432"/>
            </a:xfrm>
            <a:custGeom>
              <a:avLst/>
              <a:gdLst/>
              <a:ahLst/>
              <a:cxnLst/>
              <a:rect l="l" t="t" r="r" b="b"/>
              <a:pathLst>
                <a:path w="8334" h="8333" extrusionOk="0">
                  <a:moveTo>
                    <a:pt x="1" y="0"/>
                  </a:moveTo>
                  <a:lnTo>
                    <a:pt x="1" y="8333"/>
                  </a:lnTo>
                  <a:lnTo>
                    <a:pt x="8334" y="8333"/>
                  </a:lnTo>
                  <a:lnTo>
                    <a:pt x="833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
            <p:cNvSpPr/>
            <p:nvPr/>
          </p:nvSpPr>
          <p:spPr>
            <a:xfrm>
              <a:off x="2530406"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
            <p:cNvSpPr/>
            <p:nvPr/>
          </p:nvSpPr>
          <p:spPr>
            <a:xfrm>
              <a:off x="2678322" y="2070781"/>
              <a:ext cx="129448" cy="147916"/>
            </a:xfrm>
            <a:custGeom>
              <a:avLst/>
              <a:gdLst/>
              <a:ahLst/>
              <a:cxnLst/>
              <a:rect l="l" t="t" r="r" b="b"/>
              <a:pathLst>
                <a:path w="8334" h="9523" extrusionOk="0">
                  <a:moveTo>
                    <a:pt x="0" y="0"/>
                  </a:moveTo>
                  <a:lnTo>
                    <a:pt x="0" y="9523"/>
                  </a:lnTo>
                  <a:lnTo>
                    <a:pt x="8333" y="9523"/>
                  </a:lnTo>
                  <a:lnTo>
                    <a:pt x="833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8"/>
            <p:cNvSpPr/>
            <p:nvPr/>
          </p:nvSpPr>
          <p:spPr>
            <a:xfrm>
              <a:off x="2807755" y="2070781"/>
              <a:ext cx="166431" cy="147916"/>
            </a:xfrm>
            <a:custGeom>
              <a:avLst/>
              <a:gdLst/>
              <a:ahLst/>
              <a:cxnLst/>
              <a:rect l="l" t="t" r="r" b="b"/>
              <a:pathLst>
                <a:path w="10715" h="9523" extrusionOk="0">
                  <a:moveTo>
                    <a:pt x="0" y="0"/>
                  </a:moveTo>
                  <a:lnTo>
                    <a:pt x="0" y="9523"/>
                  </a:lnTo>
                  <a:lnTo>
                    <a:pt x="10714" y="9523"/>
                  </a:lnTo>
                  <a:lnTo>
                    <a:pt x="1071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8"/>
            <p:cNvSpPr/>
            <p:nvPr/>
          </p:nvSpPr>
          <p:spPr>
            <a:xfrm>
              <a:off x="2974170"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
            <p:cNvSpPr/>
            <p:nvPr/>
          </p:nvSpPr>
          <p:spPr>
            <a:xfrm>
              <a:off x="312208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
            <p:cNvSpPr/>
            <p:nvPr/>
          </p:nvSpPr>
          <p:spPr>
            <a:xfrm>
              <a:off x="326998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
            <p:cNvSpPr/>
            <p:nvPr/>
          </p:nvSpPr>
          <p:spPr>
            <a:xfrm>
              <a:off x="341790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
            <p:cNvSpPr/>
            <p:nvPr/>
          </p:nvSpPr>
          <p:spPr>
            <a:xfrm>
              <a:off x="3565818"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
            <p:cNvSpPr/>
            <p:nvPr/>
          </p:nvSpPr>
          <p:spPr>
            <a:xfrm>
              <a:off x="3713719" y="2070781"/>
              <a:ext cx="147963" cy="147916"/>
            </a:xfrm>
            <a:custGeom>
              <a:avLst/>
              <a:gdLst/>
              <a:ahLst/>
              <a:cxnLst/>
              <a:rect l="l" t="t" r="r" b="b"/>
              <a:pathLst>
                <a:path w="9526" h="9523" extrusionOk="0">
                  <a:moveTo>
                    <a:pt x="1" y="0"/>
                  </a:moveTo>
                  <a:lnTo>
                    <a:pt x="1" y="9523"/>
                  </a:lnTo>
                  <a:lnTo>
                    <a:pt x="9525" y="9523"/>
                  </a:lnTo>
                  <a:lnTo>
                    <a:pt x="9525"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
            <p:cNvSpPr/>
            <p:nvPr/>
          </p:nvSpPr>
          <p:spPr>
            <a:xfrm>
              <a:off x="3861666" y="2070781"/>
              <a:ext cx="147916" cy="147916"/>
            </a:xfrm>
            <a:custGeom>
              <a:avLst/>
              <a:gdLst/>
              <a:ahLst/>
              <a:cxnLst/>
              <a:rect l="l" t="t" r="r" b="b"/>
              <a:pathLst>
                <a:path w="9523"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
            <p:cNvSpPr/>
            <p:nvPr/>
          </p:nvSpPr>
          <p:spPr>
            <a:xfrm>
              <a:off x="4009566" y="2070781"/>
              <a:ext cx="147932" cy="147916"/>
            </a:xfrm>
            <a:custGeom>
              <a:avLst/>
              <a:gdLst/>
              <a:ahLst/>
              <a:cxnLst/>
              <a:rect l="l" t="t" r="r" b="b"/>
              <a:pathLst>
                <a:path w="9524" h="9523" extrusionOk="0">
                  <a:moveTo>
                    <a:pt x="1" y="0"/>
                  </a:moveTo>
                  <a:lnTo>
                    <a:pt x="1" y="9523"/>
                  </a:lnTo>
                  <a:lnTo>
                    <a:pt x="9524" y="952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
            <p:cNvSpPr/>
            <p:nvPr/>
          </p:nvSpPr>
          <p:spPr>
            <a:xfrm>
              <a:off x="4157482" y="2070781"/>
              <a:ext cx="147932" cy="147916"/>
            </a:xfrm>
            <a:custGeom>
              <a:avLst/>
              <a:gdLst/>
              <a:ahLst/>
              <a:cxnLst/>
              <a:rect l="l" t="t" r="r" b="b"/>
              <a:pathLst>
                <a:path w="9524" h="9523" extrusionOk="0">
                  <a:moveTo>
                    <a:pt x="1" y="0"/>
                  </a:moveTo>
                  <a:lnTo>
                    <a:pt x="1"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
            <p:cNvSpPr/>
            <p:nvPr/>
          </p:nvSpPr>
          <p:spPr>
            <a:xfrm>
              <a:off x="4305398" y="2070781"/>
              <a:ext cx="147932" cy="147916"/>
            </a:xfrm>
            <a:custGeom>
              <a:avLst/>
              <a:gdLst/>
              <a:ahLst/>
              <a:cxnLst/>
              <a:rect l="l" t="t" r="r" b="b"/>
              <a:pathLst>
                <a:path w="9524" h="9523" extrusionOk="0">
                  <a:moveTo>
                    <a:pt x="0" y="0"/>
                  </a:moveTo>
                  <a:lnTo>
                    <a:pt x="0" y="9523"/>
                  </a:lnTo>
                  <a:lnTo>
                    <a:pt x="9523" y="952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
            <p:cNvSpPr/>
            <p:nvPr/>
          </p:nvSpPr>
          <p:spPr>
            <a:xfrm>
              <a:off x="2530406"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
            <p:cNvSpPr/>
            <p:nvPr/>
          </p:nvSpPr>
          <p:spPr>
            <a:xfrm>
              <a:off x="2678322" y="192286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
            <p:cNvSpPr/>
            <p:nvPr/>
          </p:nvSpPr>
          <p:spPr>
            <a:xfrm>
              <a:off x="2807755" y="192286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
            <p:cNvSpPr/>
            <p:nvPr/>
          </p:nvSpPr>
          <p:spPr>
            <a:xfrm>
              <a:off x="2974170"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
            <p:cNvSpPr/>
            <p:nvPr/>
          </p:nvSpPr>
          <p:spPr>
            <a:xfrm>
              <a:off x="312208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
            <p:cNvSpPr/>
            <p:nvPr/>
          </p:nvSpPr>
          <p:spPr>
            <a:xfrm>
              <a:off x="326998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
            <p:cNvSpPr/>
            <p:nvPr/>
          </p:nvSpPr>
          <p:spPr>
            <a:xfrm>
              <a:off x="341790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
            <p:cNvSpPr/>
            <p:nvPr/>
          </p:nvSpPr>
          <p:spPr>
            <a:xfrm>
              <a:off x="3565818"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
            <p:cNvSpPr/>
            <p:nvPr/>
          </p:nvSpPr>
          <p:spPr>
            <a:xfrm>
              <a:off x="3713719" y="192286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
            <p:cNvSpPr/>
            <p:nvPr/>
          </p:nvSpPr>
          <p:spPr>
            <a:xfrm>
              <a:off x="3861666"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
            <p:cNvSpPr/>
            <p:nvPr/>
          </p:nvSpPr>
          <p:spPr>
            <a:xfrm>
              <a:off x="4009566" y="192286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
            <p:cNvSpPr/>
            <p:nvPr/>
          </p:nvSpPr>
          <p:spPr>
            <a:xfrm>
              <a:off x="4157482"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
            <p:cNvSpPr/>
            <p:nvPr/>
          </p:nvSpPr>
          <p:spPr>
            <a:xfrm>
              <a:off x="4305398" y="192286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
            <p:cNvSpPr/>
            <p:nvPr/>
          </p:nvSpPr>
          <p:spPr>
            <a:xfrm>
              <a:off x="4453314" y="192286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
            <p:cNvSpPr/>
            <p:nvPr/>
          </p:nvSpPr>
          <p:spPr>
            <a:xfrm>
              <a:off x="4601215" y="1922865"/>
              <a:ext cx="147932" cy="147932"/>
            </a:xfrm>
            <a:custGeom>
              <a:avLst/>
              <a:gdLst/>
              <a:ahLst/>
              <a:cxnLst/>
              <a:rect l="l" t="t" r="r" b="b"/>
              <a:pathLst>
                <a:path w="9524" h="9524" extrusionOk="0">
                  <a:moveTo>
                    <a:pt x="1" y="1"/>
                  </a:moveTo>
                  <a:lnTo>
                    <a:pt x="1"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
            <p:cNvSpPr/>
            <p:nvPr/>
          </p:nvSpPr>
          <p:spPr>
            <a:xfrm>
              <a:off x="2530406"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
            <p:cNvSpPr/>
            <p:nvPr/>
          </p:nvSpPr>
          <p:spPr>
            <a:xfrm>
              <a:off x="2678322" y="175648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
            <p:cNvSpPr/>
            <p:nvPr/>
          </p:nvSpPr>
          <p:spPr>
            <a:xfrm>
              <a:off x="2807755" y="175648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
            <p:cNvSpPr/>
            <p:nvPr/>
          </p:nvSpPr>
          <p:spPr>
            <a:xfrm>
              <a:off x="2974170"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
            <p:cNvSpPr/>
            <p:nvPr/>
          </p:nvSpPr>
          <p:spPr>
            <a:xfrm>
              <a:off x="312208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
            <p:cNvSpPr/>
            <p:nvPr/>
          </p:nvSpPr>
          <p:spPr>
            <a:xfrm>
              <a:off x="326998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
            <p:cNvSpPr/>
            <p:nvPr/>
          </p:nvSpPr>
          <p:spPr>
            <a:xfrm>
              <a:off x="341790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
            <p:cNvSpPr/>
            <p:nvPr/>
          </p:nvSpPr>
          <p:spPr>
            <a:xfrm>
              <a:off x="3565818"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
            <p:cNvSpPr/>
            <p:nvPr/>
          </p:nvSpPr>
          <p:spPr>
            <a:xfrm>
              <a:off x="3713719" y="175648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
            <p:cNvSpPr/>
            <p:nvPr/>
          </p:nvSpPr>
          <p:spPr>
            <a:xfrm>
              <a:off x="3861666"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
            <p:cNvSpPr/>
            <p:nvPr/>
          </p:nvSpPr>
          <p:spPr>
            <a:xfrm>
              <a:off x="4009566" y="175648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
            <p:cNvSpPr/>
            <p:nvPr/>
          </p:nvSpPr>
          <p:spPr>
            <a:xfrm>
              <a:off x="4157482"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
            <p:cNvSpPr/>
            <p:nvPr/>
          </p:nvSpPr>
          <p:spPr>
            <a:xfrm>
              <a:off x="4305398" y="175648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
            <p:cNvSpPr/>
            <p:nvPr/>
          </p:nvSpPr>
          <p:spPr>
            <a:xfrm>
              <a:off x="4453314" y="175648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
            <p:cNvSpPr/>
            <p:nvPr/>
          </p:nvSpPr>
          <p:spPr>
            <a:xfrm>
              <a:off x="4601215" y="175648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
            <p:cNvSpPr/>
            <p:nvPr/>
          </p:nvSpPr>
          <p:spPr>
            <a:xfrm>
              <a:off x="2530406"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
            <p:cNvSpPr/>
            <p:nvPr/>
          </p:nvSpPr>
          <p:spPr>
            <a:xfrm>
              <a:off x="2678322" y="1627048"/>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
            <p:cNvSpPr/>
            <p:nvPr/>
          </p:nvSpPr>
          <p:spPr>
            <a:xfrm>
              <a:off x="2807755" y="1627048"/>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
            <p:cNvSpPr/>
            <p:nvPr/>
          </p:nvSpPr>
          <p:spPr>
            <a:xfrm>
              <a:off x="2974170"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
            <p:cNvSpPr/>
            <p:nvPr/>
          </p:nvSpPr>
          <p:spPr>
            <a:xfrm>
              <a:off x="312208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
            <p:cNvSpPr/>
            <p:nvPr/>
          </p:nvSpPr>
          <p:spPr>
            <a:xfrm>
              <a:off x="326998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
            <p:cNvSpPr/>
            <p:nvPr/>
          </p:nvSpPr>
          <p:spPr>
            <a:xfrm>
              <a:off x="341790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
            <p:cNvSpPr/>
            <p:nvPr/>
          </p:nvSpPr>
          <p:spPr>
            <a:xfrm>
              <a:off x="3565818"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
            <p:cNvSpPr/>
            <p:nvPr/>
          </p:nvSpPr>
          <p:spPr>
            <a:xfrm>
              <a:off x="3713719" y="1627048"/>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
            <p:cNvSpPr/>
            <p:nvPr/>
          </p:nvSpPr>
          <p:spPr>
            <a:xfrm>
              <a:off x="3861666"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
            <p:cNvSpPr/>
            <p:nvPr/>
          </p:nvSpPr>
          <p:spPr>
            <a:xfrm>
              <a:off x="4009566" y="1627048"/>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
            <p:cNvSpPr/>
            <p:nvPr/>
          </p:nvSpPr>
          <p:spPr>
            <a:xfrm>
              <a:off x="4157482"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
            <p:cNvSpPr/>
            <p:nvPr/>
          </p:nvSpPr>
          <p:spPr>
            <a:xfrm>
              <a:off x="4305398" y="1627048"/>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
            <p:cNvSpPr/>
            <p:nvPr/>
          </p:nvSpPr>
          <p:spPr>
            <a:xfrm>
              <a:off x="4453314" y="1627048"/>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
            <p:cNvSpPr/>
            <p:nvPr/>
          </p:nvSpPr>
          <p:spPr>
            <a:xfrm>
              <a:off x="4601215" y="1627048"/>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
            <p:cNvSpPr/>
            <p:nvPr/>
          </p:nvSpPr>
          <p:spPr>
            <a:xfrm>
              <a:off x="2530406"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
            <p:cNvSpPr/>
            <p:nvPr/>
          </p:nvSpPr>
          <p:spPr>
            <a:xfrm>
              <a:off x="2678322" y="1460633"/>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
            <p:cNvSpPr/>
            <p:nvPr/>
          </p:nvSpPr>
          <p:spPr>
            <a:xfrm>
              <a:off x="2807755" y="1460633"/>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
            <p:cNvSpPr/>
            <p:nvPr/>
          </p:nvSpPr>
          <p:spPr>
            <a:xfrm>
              <a:off x="2974170"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
            <p:cNvSpPr/>
            <p:nvPr/>
          </p:nvSpPr>
          <p:spPr>
            <a:xfrm>
              <a:off x="312208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
            <p:cNvSpPr/>
            <p:nvPr/>
          </p:nvSpPr>
          <p:spPr>
            <a:xfrm>
              <a:off x="326998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
            <p:cNvSpPr/>
            <p:nvPr/>
          </p:nvSpPr>
          <p:spPr>
            <a:xfrm>
              <a:off x="341790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
            <p:cNvSpPr/>
            <p:nvPr/>
          </p:nvSpPr>
          <p:spPr>
            <a:xfrm>
              <a:off x="3565818"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
            <p:cNvSpPr/>
            <p:nvPr/>
          </p:nvSpPr>
          <p:spPr>
            <a:xfrm>
              <a:off x="3713719" y="1460633"/>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
            <p:cNvSpPr/>
            <p:nvPr/>
          </p:nvSpPr>
          <p:spPr>
            <a:xfrm>
              <a:off x="3861666"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
            <p:cNvSpPr/>
            <p:nvPr/>
          </p:nvSpPr>
          <p:spPr>
            <a:xfrm>
              <a:off x="4009566" y="1460633"/>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
            <p:cNvSpPr/>
            <p:nvPr/>
          </p:nvSpPr>
          <p:spPr>
            <a:xfrm>
              <a:off x="4157482"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
            <p:cNvSpPr/>
            <p:nvPr/>
          </p:nvSpPr>
          <p:spPr>
            <a:xfrm>
              <a:off x="4305398" y="1460633"/>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
            <p:cNvSpPr/>
            <p:nvPr/>
          </p:nvSpPr>
          <p:spPr>
            <a:xfrm>
              <a:off x="4453314" y="1460633"/>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
            <p:cNvSpPr/>
            <p:nvPr/>
          </p:nvSpPr>
          <p:spPr>
            <a:xfrm>
              <a:off x="4601215" y="1460633"/>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
            <p:cNvSpPr/>
            <p:nvPr/>
          </p:nvSpPr>
          <p:spPr>
            <a:xfrm>
              <a:off x="2530406"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
            <p:cNvSpPr/>
            <p:nvPr/>
          </p:nvSpPr>
          <p:spPr>
            <a:xfrm>
              <a:off x="2678322" y="1331201"/>
              <a:ext cx="129448" cy="129448"/>
            </a:xfrm>
            <a:custGeom>
              <a:avLst/>
              <a:gdLst/>
              <a:ahLst/>
              <a:cxnLst/>
              <a:rect l="l" t="t" r="r" b="b"/>
              <a:pathLst>
                <a:path w="8334" h="8334"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
            <p:cNvSpPr/>
            <p:nvPr/>
          </p:nvSpPr>
          <p:spPr>
            <a:xfrm>
              <a:off x="2807755" y="1331201"/>
              <a:ext cx="166431" cy="129448"/>
            </a:xfrm>
            <a:custGeom>
              <a:avLst/>
              <a:gdLst/>
              <a:ahLst/>
              <a:cxnLst/>
              <a:rect l="l" t="t" r="r" b="b"/>
              <a:pathLst>
                <a:path w="10715" h="8334"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
            <p:cNvSpPr/>
            <p:nvPr/>
          </p:nvSpPr>
          <p:spPr>
            <a:xfrm>
              <a:off x="2974170"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
            <p:cNvSpPr/>
            <p:nvPr/>
          </p:nvSpPr>
          <p:spPr>
            <a:xfrm>
              <a:off x="312208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
            <p:cNvSpPr/>
            <p:nvPr/>
          </p:nvSpPr>
          <p:spPr>
            <a:xfrm>
              <a:off x="326998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
            <p:cNvSpPr/>
            <p:nvPr/>
          </p:nvSpPr>
          <p:spPr>
            <a:xfrm>
              <a:off x="341790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
            <p:cNvSpPr/>
            <p:nvPr/>
          </p:nvSpPr>
          <p:spPr>
            <a:xfrm>
              <a:off x="3565818"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
            <p:cNvSpPr/>
            <p:nvPr/>
          </p:nvSpPr>
          <p:spPr>
            <a:xfrm>
              <a:off x="3713719" y="1331201"/>
              <a:ext cx="147963" cy="129448"/>
            </a:xfrm>
            <a:custGeom>
              <a:avLst/>
              <a:gdLst/>
              <a:ahLst/>
              <a:cxnLst/>
              <a:rect l="l" t="t" r="r" b="b"/>
              <a:pathLst>
                <a:path w="9526" h="8334" extrusionOk="0">
                  <a:moveTo>
                    <a:pt x="1" y="0"/>
                  </a:moveTo>
                  <a:lnTo>
                    <a:pt x="1" y="8333"/>
                  </a:lnTo>
                  <a:lnTo>
                    <a:pt x="9525" y="833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
            <p:cNvSpPr/>
            <p:nvPr/>
          </p:nvSpPr>
          <p:spPr>
            <a:xfrm>
              <a:off x="3861666"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
            <p:cNvSpPr/>
            <p:nvPr/>
          </p:nvSpPr>
          <p:spPr>
            <a:xfrm>
              <a:off x="4009566" y="1331201"/>
              <a:ext cx="147932" cy="129448"/>
            </a:xfrm>
            <a:custGeom>
              <a:avLst/>
              <a:gdLst/>
              <a:ahLst/>
              <a:cxnLst/>
              <a:rect l="l" t="t" r="r" b="b"/>
              <a:pathLst>
                <a:path w="9524" h="8334" extrusionOk="0">
                  <a:moveTo>
                    <a:pt x="1" y="0"/>
                  </a:moveTo>
                  <a:lnTo>
                    <a:pt x="1" y="8333"/>
                  </a:lnTo>
                  <a:lnTo>
                    <a:pt x="9524" y="833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
            <p:cNvSpPr/>
            <p:nvPr/>
          </p:nvSpPr>
          <p:spPr>
            <a:xfrm>
              <a:off x="4157482"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
            <p:cNvSpPr/>
            <p:nvPr/>
          </p:nvSpPr>
          <p:spPr>
            <a:xfrm>
              <a:off x="4305398" y="1331201"/>
              <a:ext cx="147932" cy="129448"/>
            </a:xfrm>
            <a:custGeom>
              <a:avLst/>
              <a:gdLst/>
              <a:ahLst/>
              <a:cxnLst/>
              <a:rect l="l" t="t" r="r" b="b"/>
              <a:pathLst>
                <a:path w="9524"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
            <p:cNvSpPr/>
            <p:nvPr/>
          </p:nvSpPr>
          <p:spPr>
            <a:xfrm>
              <a:off x="4453314" y="1331201"/>
              <a:ext cx="147916" cy="129448"/>
            </a:xfrm>
            <a:custGeom>
              <a:avLst/>
              <a:gdLst/>
              <a:ahLst/>
              <a:cxnLst/>
              <a:rect l="l" t="t" r="r" b="b"/>
              <a:pathLst>
                <a:path w="9523" h="8334" extrusionOk="0">
                  <a:moveTo>
                    <a:pt x="0" y="0"/>
                  </a:moveTo>
                  <a:lnTo>
                    <a:pt x="0"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
            <p:cNvSpPr/>
            <p:nvPr/>
          </p:nvSpPr>
          <p:spPr>
            <a:xfrm>
              <a:off x="4601215" y="1331201"/>
              <a:ext cx="147932" cy="129448"/>
            </a:xfrm>
            <a:custGeom>
              <a:avLst/>
              <a:gdLst/>
              <a:ahLst/>
              <a:cxnLst/>
              <a:rect l="l" t="t" r="r" b="b"/>
              <a:pathLst>
                <a:path w="9524" h="8334" extrusionOk="0">
                  <a:moveTo>
                    <a:pt x="1" y="0"/>
                  </a:moveTo>
                  <a:lnTo>
                    <a:pt x="1"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
            <p:cNvSpPr/>
            <p:nvPr/>
          </p:nvSpPr>
          <p:spPr>
            <a:xfrm>
              <a:off x="2530406"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
            <p:cNvSpPr/>
            <p:nvPr/>
          </p:nvSpPr>
          <p:spPr>
            <a:xfrm>
              <a:off x="2678322" y="1183285"/>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
            <p:cNvSpPr/>
            <p:nvPr/>
          </p:nvSpPr>
          <p:spPr>
            <a:xfrm>
              <a:off x="2807755" y="1183285"/>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
            <p:cNvSpPr/>
            <p:nvPr/>
          </p:nvSpPr>
          <p:spPr>
            <a:xfrm>
              <a:off x="2974170"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
            <p:cNvSpPr/>
            <p:nvPr/>
          </p:nvSpPr>
          <p:spPr>
            <a:xfrm>
              <a:off x="312208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
            <p:cNvSpPr/>
            <p:nvPr/>
          </p:nvSpPr>
          <p:spPr>
            <a:xfrm>
              <a:off x="326998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
            <p:cNvSpPr/>
            <p:nvPr/>
          </p:nvSpPr>
          <p:spPr>
            <a:xfrm>
              <a:off x="341790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
            <p:cNvSpPr/>
            <p:nvPr/>
          </p:nvSpPr>
          <p:spPr>
            <a:xfrm>
              <a:off x="3565818"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
            <p:cNvSpPr/>
            <p:nvPr/>
          </p:nvSpPr>
          <p:spPr>
            <a:xfrm>
              <a:off x="3713719" y="1183285"/>
              <a:ext cx="147963" cy="147932"/>
            </a:xfrm>
            <a:custGeom>
              <a:avLst/>
              <a:gdLst/>
              <a:ahLst/>
              <a:cxnLst/>
              <a:rect l="l" t="t" r="r" b="b"/>
              <a:pathLst>
                <a:path w="9526" h="9524" extrusionOk="0">
                  <a:moveTo>
                    <a:pt x="1" y="1"/>
                  </a:moveTo>
                  <a:lnTo>
                    <a:pt x="1" y="9523"/>
                  </a:lnTo>
                  <a:lnTo>
                    <a:pt x="9525" y="952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
            <p:cNvSpPr/>
            <p:nvPr/>
          </p:nvSpPr>
          <p:spPr>
            <a:xfrm>
              <a:off x="3861666" y="1183285"/>
              <a:ext cx="147916" cy="147932"/>
            </a:xfrm>
            <a:custGeom>
              <a:avLst/>
              <a:gdLst/>
              <a:ahLst/>
              <a:cxnLst/>
              <a:rect l="l" t="t" r="r" b="b"/>
              <a:pathLst>
                <a:path w="9523"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
            <p:cNvSpPr/>
            <p:nvPr/>
          </p:nvSpPr>
          <p:spPr>
            <a:xfrm>
              <a:off x="4009566" y="1183285"/>
              <a:ext cx="147932" cy="147932"/>
            </a:xfrm>
            <a:custGeom>
              <a:avLst/>
              <a:gdLst/>
              <a:ahLst/>
              <a:cxnLst/>
              <a:rect l="l" t="t" r="r" b="b"/>
              <a:pathLst>
                <a:path w="9524" h="9524" extrusionOk="0">
                  <a:moveTo>
                    <a:pt x="1" y="1"/>
                  </a:moveTo>
                  <a:lnTo>
                    <a:pt x="1" y="9523"/>
                  </a:lnTo>
                  <a:lnTo>
                    <a:pt x="9524" y="952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
            <p:cNvSpPr/>
            <p:nvPr/>
          </p:nvSpPr>
          <p:spPr>
            <a:xfrm>
              <a:off x="4157482" y="1183285"/>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
            <p:cNvSpPr/>
            <p:nvPr/>
          </p:nvSpPr>
          <p:spPr>
            <a:xfrm>
              <a:off x="4305398" y="1183285"/>
              <a:ext cx="147932" cy="147932"/>
            </a:xfrm>
            <a:custGeom>
              <a:avLst/>
              <a:gdLst/>
              <a:ahLst/>
              <a:cxnLst/>
              <a:rect l="l" t="t" r="r" b="b"/>
              <a:pathLst>
                <a:path w="9524"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
            <p:cNvSpPr/>
            <p:nvPr/>
          </p:nvSpPr>
          <p:spPr>
            <a:xfrm>
              <a:off x="2530406"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
            <p:cNvSpPr/>
            <p:nvPr/>
          </p:nvSpPr>
          <p:spPr>
            <a:xfrm>
              <a:off x="2678322" y="101690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
            <p:cNvSpPr/>
            <p:nvPr/>
          </p:nvSpPr>
          <p:spPr>
            <a:xfrm>
              <a:off x="2807755" y="101690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
            <p:cNvSpPr/>
            <p:nvPr/>
          </p:nvSpPr>
          <p:spPr>
            <a:xfrm>
              <a:off x="2974170" y="101690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
            <p:cNvSpPr/>
            <p:nvPr/>
          </p:nvSpPr>
          <p:spPr>
            <a:xfrm>
              <a:off x="312208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
            <p:cNvSpPr/>
            <p:nvPr/>
          </p:nvSpPr>
          <p:spPr>
            <a:xfrm>
              <a:off x="326998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
            <p:cNvSpPr/>
            <p:nvPr/>
          </p:nvSpPr>
          <p:spPr>
            <a:xfrm>
              <a:off x="341790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
            <p:cNvSpPr/>
            <p:nvPr/>
          </p:nvSpPr>
          <p:spPr>
            <a:xfrm>
              <a:off x="3565818"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
            <p:cNvSpPr/>
            <p:nvPr/>
          </p:nvSpPr>
          <p:spPr>
            <a:xfrm>
              <a:off x="3713719" y="1016900"/>
              <a:ext cx="147963" cy="166400"/>
            </a:xfrm>
            <a:custGeom>
              <a:avLst/>
              <a:gdLst/>
              <a:ahLst/>
              <a:cxnLst/>
              <a:rect l="l" t="t" r="r" b="b"/>
              <a:pathLst>
                <a:path w="9526" h="10713" extrusionOk="0">
                  <a:moveTo>
                    <a:pt x="1" y="0"/>
                  </a:moveTo>
                  <a:lnTo>
                    <a:pt x="1" y="10713"/>
                  </a:lnTo>
                  <a:lnTo>
                    <a:pt x="9525" y="10713"/>
                  </a:lnTo>
                  <a:lnTo>
                    <a:pt x="9525"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
            <p:cNvSpPr/>
            <p:nvPr/>
          </p:nvSpPr>
          <p:spPr>
            <a:xfrm>
              <a:off x="3861666" y="101690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
            <p:cNvSpPr/>
            <p:nvPr/>
          </p:nvSpPr>
          <p:spPr>
            <a:xfrm>
              <a:off x="4009566" y="101690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
            <p:cNvSpPr/>
            <p:nvPr/>
          </p:nvSpPr>
          <p:spPr>
            <a:xfrm>
              <a:off x="4157482" y="101690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
            <p:cNvSpPr/>
            <p:nvPr/>
          </p:nvSpPr>
          <p:spPr>
            <a:xfrm>
              <a:off x="2530406"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
            <p:cNvSpPr/>
            <p:nvPr/>
          </p:nvSpPr>
          <p:spPr>
            <a:xfrm>
              <a:off x="2678322" y="887468"/>
              <a:ext cx="129448" cy="129448"/>
            </a:xfrm>
            <a:custGeom>
              <a:avLst/>
              <a:gdLst/>
              <a:ahLst/>
              <a:cxnLst/>
              <a:rect l="l" t="t" r="r" b="b"/>
              <a:pathLst>
                <a:path w="8334" h="8334" extrusionOk="0">
                  <a:moveTo>
                    <a:pt x="0" y="1"/>
                  </a:moveTo>
                  <a:lnTo>
                    <a:pt x="0" y="8333"/>
                  </a:lnTo>
                  <a:lnTo>
                    <a:pt x="8333" y="833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
            <p:cNvSpPr/>
            <p:nvPr/>
          </p:nvSpPr>
          <p:spPr>
            <a:xfrm>
              <a:off x="2807755" y="887468"/>
              <a:ext cx="166431" cy="129448"/>
            </a:xfrm>
            <a:custGeom>
              <a:avLst/>
              <a:gdLst/>
              <a:ahLst/>
              <a:cxnLst/>
              <a:rect l="l" t="t" r="r" b="b"/>
              <a:pathLst>
                <a:path w="10715" h="8334" extrusionOk="0">
                  <a:moveTo>
                    <a:pt x="0" y="1"/>
                  </a:moveTo>
                  <a:lnTo>
                    <a:pt x="0" y="8333"/>
                  </a:lnTo>
                  <a:lnTo>
                    <a:pt x="10714" y="833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
            <p:cNvSpPr/>
            <p:nvPr/>
          </p:nvSpPr>
          <p:spPr>
            <a:xfrm>
              <a:off x="2974170" y="887468"/>
              <a:ext cx="147932" cy="129448"/>
            </a:xfrm>
            <a:custGeom>
              <a:avLst/>
              <a:gdLst/>
              <a:ahLst/>
              <a:cxnLst/>
              <a:rect l="l" t="t" r="r" b="b"/>
              <a:pathLst>
                <a:path w="9524"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
            <p:cNvSpPr/>
            <p:nvPr/>
          </p:nvSpPr>
          <p:spPr>
            <a:xfrm>
              <a:off x="312208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
            <p:cNvSpPr/>
            <p:nvPr/>
          </p:nvSpPr>
          <p:spPr>
            <a:xfrm>
              <a:off x="326998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
            <p:cNvSpPr/>
            <p:nvPr/>
          </p:nvSpPr>
          <p:spPr>
            <a:xfrm>
              <a:off x="341790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
            <p:cNvSpPr/>
            <p:nvPr/>
          </p:nvSpPr>
          <p:spPr>
            <a:xfrm>
              <a:off x="3565818"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
            <p:cNvSpPr/>
            <p:nvPr/>
          </p:nvSpPr>
          <p:spPr>
            <a:xfrm>
              <a:off x="3713719" y="887468"/>
              <a:ext cx="147963" cy="129448"/>
            </a:xfrm>
            <a:custGeom>
              <a:avLst/>
              <a:gdLst/>
              <a:ahLst/>
              <a:cxnLst/>
              <a:rect l="l" t="t" r="r" b="b"/>
              <a:pathLst>
                <a:path w="9526" h="8334" extrusionOk="0">
                  <a:moveTo>
                    <a:pt x="1" y="1"/>
                  </a:moveTo>
                  <a:lnTo>
                    <a:pt x="1" y="8333"/>
                  </a:lnTo>
                  <a:lnTo>
                    <a:pt x="9525" y="8333"/>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
            <p:cNvSpPr/>
            <p:nvPr/>
          </p:nvSpPr>
          <p:spPr>
            <a:xfrm>
              <a:off x="3861666" y="887468"/>
              <a:ext cx="147916" cy="129448"/>
            </a:xfrm>
            <a:custGeom>
              <a:avLst/>
              <a:gdLst/>
              <a:ahLst/>
              <a:cxnLst/>
              <a:rect l="l" t="t" r="r" b="b"/>
              <a:pathLst>
                <a:path w="9523" h="8334" extrusionOk="0">
                  <a:moveTo>
                    <a:pt x="0" y="1"/>
                  </a:moveTo>
                  <a:lnTo>
                    <a:pt x="0"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
            <p:cNvSpPr/>
            <p:nvPr/>
          </p:nvSpPr>
          <p:spPr>
            <a:xfrm>
              <a:off x="4009566" y="887468"/>
              <a:ext cx="147932" cy="129448"/>
            </a:xfrm>
            <a:custGeom>
              <a:avLst/>
              <a:gdLst/>
              <a:ahLst/>
              <a:cxnLst/>
              <a:rect l="l" t="t" r="r" b="b"/>
              <a:pathLst>
                <a:path w="9524" h="8334" extrusionOk="0">
                  <a:moveTo>
                    <a:pt x="1" y="1"/>
                  </a:moveTo>
                  <a:lnTo>
                    <a:pt x="1" y="8333"/>
                  </a:lnTo>
                  <a:lnTo>
                    <a:pt x="9524" y="8333"/>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
            <p:cNvSpPr/>
            <p:nvPr/>
          </p:nvSpPr>
          <p:spPr>
            <a:xfrm>
              <a:off x="4157482" y="887468"/>
              <a:ext cx="147932" cy="129448"/>
            </a:xfrm>
            <a:custGeom>
              <a:avLst/>
              <a:gdLst/>
              <a:ahLst/>
              <a:cxnLst/>
              <a:rect l="l" t="t" r="r" b="b"/>
              <a:pathLst>
                <a:path w="9524" h="8334" extrusionOk="0">
                  <a:moveTo>
                    <a:pt x="1" y="1"/>
                  </a:moveTo>
                  <a:lnTo>
                    <a:pt x="1" y="8333"/>
                  </a:lnTo>
                  <a:lnTo>
                    <a:pt x="9523" y="833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
            <p:cNvSpPr/>
            <p:nvPr/>
          </p:nvSpPr>
          <p:spPr>
            <a:xfrm>
              <a:off x="2530406"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
            <p:cNvSpPr/>
            <p:nvPr/>
          </p:nvSpPr>
          <p:spPr>
            <a:xfrm>
              <a:off x="2678322" y="739552"/>
              <a:ext cx="129448" cy="147932"/>
            </a:xfrm>
            <a:custGeom>
              <a:avLst/>
              <a:gdLst/>
              <a:ahLst/>
              <a:cxnLst/>
              <a:rect l="l" t="t" r="r" b="b"/>
              <a:pathLst>
                <a:path w="8334" h="9524" extrusionOk="0">
                  <a:moveTo>
                    <a:pt x="0" y="1"/>
                  </a:moveTo>
                  <a:lnTo>
                    <a:pt x="0" y="9524"/>
                  </a:lnTo>
                  <a:lnTo>
                    <a:pt x="8333" y="952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
            <p:cNvSpPr/>
            <p:nvPr/>
          </p:nvSpPr>
          <p:spPr>
            <a:xfrm>
              <a:off x="2807755" y="739552"/>
              <a:ext cx="166431" cy="147932"/>
            </a:xfrm>
            <a:custGeom>
              <a:avLst/>
              <a:gdLst/>
              <a:ahLst/>
              <a:cxnLst/>
              <a:rect l="l" t="t" r="r" b="b"/>
              <a:pathLst>
                <a:path w="10715" h="9524" extrusionOk="0">
                  <a:moveTo>
                    <a:pt x="0" y="1"/>
                  </a:moveTo>
                  <a:lnTo>
                    <a:pt x="0" y="9524"/>
                  </a:lnTo>
                  <a:lnTo>
                    <a:pt x="10714" y="952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
            <p:cNvSpPr/>
            <p:nvPr/>
          </p:nvSpPr>
          <p:spPr>
            <a:xfrm>
              <a:off x="2974170" y="739552"/>
              <a:ext cx="147932" cy="147932"/>
            </a:xfrm>
            <a:custGeom>
              <a:avLst/>
              <a:gdLst/>
              <a:ahLst/>
              <a:cxnLst/>
              <a:rect l="l" t="t" r="r" b="b"/>
              <a:pathLst>
                <a:path w="9524"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
            <p:cNvSpPr/>
            <p:nvPr/>
          </p:nvSpPr>
          <p:spPr>
            <a:xfrm>
              <a:off x="312208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
            <p:cNvSpPr/>
            <p:nvPr/>
          </p:nvSpPr>
          <p:spPr>
            <a:xfrm>
              <a:off x="326998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
            <p:cNvSpPr/>
            <p:nvPr/>
          </p:nvSpPr>
          <p:spPr>
            <a:xfrm>
              <a:off x="3417902" y="739552"/>
              <a:ext cx="147932" cy="147932"/>
            </a:xfrm>
            <a:custGeom>
              <a:avLst/>
              <a:gdLst/>
              <a:ahLst/>
              <a:cxnLst/>
              <a:rect l="l" t="t" r="r" b="b"/>
              <a:pathLst>
                <a:path w="9524" h="9524" extrusionOk="0">
                  <a:moveTo>
                    <a:pt x="1" y="1"/>
                  </a:moveTo>
                  <a:lnTo>
                    <a:pt x="1"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
            <p:cNvSpPr/>
            <p:nvPr/>
          </p:nvSpPr>
          <p:spPr>
            <a:xfrm>
              <a:off x="3565818"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
            <p:cNvSpPr/>
            <p:nvPr/>
          </p:nvSpPr>
          <p:spPr>
            <a:xfrm>
              <a:off x="3713719" y="739552"/>
              <a:ext cx="147963" cy="147932"/>
            </a:xfrm>
            <a:custGeom>
              <a:avLst/>
              <a:gdLst/>
              <a:ahLst/>
              <a:cxnLst/>
              <a:rect l="l" t="t" r="r" b="b"/>
              <a:pathLst>
                <a:path w="9526" h="9524" extrusionOk="0">
                  <a:moveTo>
                    <a:pt x="1" y="1"/>
                  </a:moveTo>
                  <a:lnTo>
                    <a:pt x="1" y="9524"/>
                  </a:lnTo>
                  <a:lnTo>
                    <a:pt x="9525" y="9524"/>
                  </a:lnTo>
                  <a:lnTo>
                    <a:pt x="9525"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
            <p:cNvSpPr/>
            <p:nvPr/>
          </p:nvSpPr>
          <p:spPr>
            <a:xfrm>
              <a:off x="3861666" y="739552"/>
              <a:ext cx="147916" cy="147932"/>
            </a:xfrm>
            <a:custGeom>
              <a:avLst/>
              <a:gdLst/>
              <a:ahLst/>
              <a:cxnLst/>
              <a:rect l="l" t="t" r="r" b="b"/>
              <a:pathLst>
                <a:path w="9523" h="9524" extrusionOk="0">
                  <a:moveTo>
                    <a:pt x="0" y="1"/>
                  </a:moveTo>
                  <a:lnTo>
                    <a:pt x="0" y="9524"/>
                  </a:lnTo>
                  <a:lnTo>
                    <a:pt x="9523" y="952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
            <p:cNvSpPr/>
            <p:nvPr/>
          </p:nvSpPr>
          <p:spPr>
            <a:xfrm>
              <a:off x="4009566" y="739552"/>
              <a:ext cx="147932" cy="147932"/>
            </a:xfrm>
            <a:custGeom>
              <a:avLst/>
              <a:gdLst/>
              <a:ahLst/>
              <a:cxnLst/>
              <a:rect l="l" t="t" r="r" b="b"/>
              <a:pathLst>
                <a:path w="9524" h="9524" extrusionOk="0">
                  <a:moveTo>
                    <a:pt x="1" y="1"/>
                  </a:moveTo>
                  <a:lnTo>
                    <a:pt x="1" y="9524"/>
                  </a:lnTo>
                  <a:lnTo>
                    <a:pt x="9524" y="9524"/>
                  </a:lnTo>
                  <a:lnTo>
                    <a:pt x="9524"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
            <p:cNvSpPr/>
            <p:nvPr/>
          </p:nvSpPr>
          <p:spPr>
            <a:xfrm>
              <a:off x="2530406"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
            <p:cNvSpPr/>
            <p:nvPr/>
          </p:nvSpPr>
          <p:spPr>
            <a:xfrm>
              <a:off x="2678322" y="573137"/>
              <a:ext cx="129448" cy="166431"/>
            </a:xfrm>
            <a:custGeom>
              <a:avLst/>
              <a:gdLst/>
              <a:ahLst/>
              <a:cxnLst/>
              <a:rect l="l" t="t" r="r" b="b"/>
              <a:pathLst>
                <a:path w="8334" h="10715" extrusionOk="0">
                  <a:moveTo>
                    <a:pt x="0" y="1"/>
                  </a:moveTo>
                  <a:lnTo>
                    <a:pt x="0" y="10715"/>
                  </a:lnTo>
                  <a:lnTo>
                    <a:pt x="8333" y="10715"/>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
            <p:cNvSpPr/>
            <p:nvPr/>
          </p:nvSpPr>
          <p:spPr>
            <a:xfrm>
              <a:off x="2807755" y="573137"/>
              <a:ext cx="166431" cy="166431"/>
            </a:xfrm>
            <a:custGeom>
              <a:avLst/>
              <a:gdLst/>
              <a:ahLst/>
              <a:cxnLst/>
              <a:rect l="l" t="t" r="r" b="b"/>
              <a:pathLst>
                <a:path w="10715" h="10715" extrusionOk="0">
                  <a:moveTo>
                    <a:pt x="0" y="1"/>
                  </a:moveTo>
                  <a:lnTo>
                    <a:pt x="0" y="10715"/>
                  </a:lnTo>
                  <a:lnTo>
                    <a:pt x="10714" y="10715"/>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
            <p:cNvSpPr/>
            <p:nvPr/>
          </p:nvSpPr>
          <p:spPr>
            <a:xfrm>
              <a:off x="2974170" y="573137"/>
              <a:ext cx="147932" cy="166431"/>
            </a:xfrm>
            <a:custGeom>
              <a:avLst/>
              <a:gdLst/>
              <a:ahLst/>
              <a:cxnLst/>
              <a:rect l="l" t="t" r="r" b="b"/>
              <a:pathLst>
                <a:path w="9524"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
            <p:cNvSpPr/>
            <p:nvPr/>
          </p:nvSpPr>
          <p:spPr>
            <a:xfrm>
              <a:off x="3122086" y="573137"/>
              <a:ext cx="147916" cy="166431"/>
            </a:xfrm>
            <a:custGeom>
              <a:avLst/>
              <a:gdLst/>
              <a:ahLst/>
              <a:cxnLst/>
              <a:rect l="l" t="t" r="r" b="b"/>
              <a:pathLst>
                <a:path w="9523" h="10715" extrusionOk="0">
                  <a:moveTo>
                    <a:pt x="0" y="1"/>
                  </a:moveTo>
                  <a:lnTo>
                    <a:pt x="0"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
            <p:cNvSpPr/>
            <p:nvPr/>
          </p:nvSpPr>
          <p:spPr>
            <a:xfrm>
              <a:off x="3269986" y="573137"/>
              <a:ext cx="147932" cy="166431"/>
            </a:xfrm>
            <a:custGeom>
              <a:avLst/>
              <a:gdLst/>
              <a:ahLst/>
              <a:cxnLst/>
              <a:rect l="l" t="t" r="r" b="b"/>
              <a:pathLst>
                <a:path w="9524" h="10715" extrusionOk="0">
                  <a:moveTo>
                    <a:pt x="1" y="1"/>
                  </a:moveTo>
                  <a:lnTo>
                    <a:pt x="1" y="10715"/>
                  </a:lnTo>
                  <a:lnTo>
                    <a:pt x="9524" y="10715"/>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
            <p:cNvSpPr/>
            <p:nvPr/>
          </p:nvSpPr>
          <p:spPr>
            <a:xfrm>
              <a:off x="3417902" y="573137"/>
              <a:ext cx="147932" cy="166431"/>
            </a:xfrm>
            <a:custGeom>
              <a:avLst/>
              <a:gdLst/>
              <a:ahLst/>
              <a:cxnLst/>
              <a:rect l="l" t="t" r="r" b="b"/>
              <a:pathLst>
                <a:path w="9524" h="10715" extrusionOk="0">
                  <a:moveTo>
                    <a:pt x="1" y="1"/>
                  </a:moveTo>
                  <a:lnTo>
                    <a:pt x="1" y="10715"/>
                  </a:lnTo>
                  <a:lnTo>
                    <a:pt x="9523" y="10715"/>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
            <p:cNvSpPr/>
            <p:nvPr/>
          </p:nvSpPr>
          <p:spPr>
            <a:xfrm>
              <a:off x="2530406"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
            <p:cNvSpPr/>
            <p:nvPr/>
          </p:nvSpPr>
          <p:spPr>
            <a:xfrm>
              <a:off x="2678322" y="443705"/>
              <a:ext cx="129448" cy="129448"/>
            </a:xfrm>
            <a:custGeom>
              <a:avLst/>
              <a:gdLst/>
              <a:ahLst/>
              <a:cxnLst/>
              <a:rect l="l" t="t" r="r" b="b"/>
              <a:pathLst>
                <a:path w="8334" h="8334" extrusionOk="0">
                  <a:moveTo>
                    <a:pt x="0" y="1"/>
                  </a:moveTo>
                  <a:lnTo>
                    <a:pt x="0" y="8334"/>
                  </a:lnTo>
                  <a:lnTo>
                    <a:pt x="8333" y="8334"/>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
            <p:cNvSpPr/>
            <p:nvPr/>
          </p:nvSpPr>
          <p:spPr>
            <a:xfrm>
              <a:off x="2807755" y="443705"/>
              <a:ext cx="166431" cy="129448"/>
            </a:xfrm>
            <a:custGeom>
              <a:avLst/>
              <a:gdLst/>
              <a:ahLst/>
              <a:cxnLst/>
              <a:rect l="l" t="t" r="r" b="b"/>
              <a:pathLst>
                <a:path w="10715" h="8334" extrusionOk="0">
                  <a:moveTo>
                    <a:pt x="0" y="1"/>
                  </a:moveTo>
                  <a:lnTo>
                    <a:pt x="0" y="8334"/>
                  </a:lnTo>
                  <a:lnTo>
                    <a:pt x="10714" y="8334"/>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
            <p:cNvSpPr/>
            <p:nvPr/>
          </p:nvSpPr>
          <p:spPr>
            <a:xfrm>
              <a:off x="2974170" y="443705"/>
              <a:ext cx="147932" cy="129448"/>
            </a:xfrm>
            <a:custGeom>
              <a:avLst/>
              <a:gdLst/>
              <a:ahLst/>
              <a:cxnLst/>
              <a:rect l="l" t="t" r="r" b="b"/>
              <a:pathLst>
                <a:path w="9524"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
            <p:cNvSpPr/>
            <p:nvPr/>
          </p:nvSpPr>
          <p:spPr>
            <a:xfrm>
              <a:off x="3122086" y="443705"/>
              <a:ext cx="147916" cy="129448"/>
            </a:xfrm>
            <a:custGeom>
              <a:avLst/>
              <a:gdLst/>
              <a:ahLst/>
              <a:cxnLst/>
              <a:rect l="l" t="t" r="r" b="b"/>
              <a:pathLst>
                <a:path w="9523" h="8334" extrusionOk="0">
                  <a:moveTo>
                    <a:pt x="0" y="1"/>
                  </a:moveTo>
                  <a:lnTo>
                    <a:pt x="0"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
            <p:cNvSpPr/>
            <p:nvPr/>
          </p:nvSpPr>
          <p:spPr>
            <a:xfrm>
              <a:off x="3269986" y="443705"/>
              <a:ext cx="147932" cy="129448"/>
            </a:xfrm>
            <a:custGeom>
              <a:avLst/>
              <a:gdLst/>
              <a:ahLst/>
              <a:cxnLst/>
              <a:rect l="l" t="t" r="r" b="b"/>
              <a:pathLst>
                <a:path w="9524" h="8334" extrusionOk="0">
                  <a:moveTo>
                    <a:pt x="1" y="1"/>
                  </a:moveTo>
                  <a:lnTo>
                    <a:pt x="1" y="8334"/>
                  </a:lnTo>
                  <a:lnTo>
                    <a:pt x="9524" y="8334"/>
                  </a:lnTo>
                  <a:lnTo>
                    <a:pt x="952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
            <p:cNvSpPr/>
            <p:nvPr/>
          </p:nvSpPr>
          <p:spPr>
            <a:xfrm>
              <a:off x="3417902" y="443705"/>
              <a:ext cx="147932" cy="129448"/>
            </a:xfrm>
            <a:custGeom>
              <a:avLst/>
              <a:gdLst/>
              <a:ahLst/>
              <a:cxnLst/>
              <a:rect l="l" t="t" r="r" b="b"/>
              <a:pathLst>
                <a:path w="9524" h="8334" extrusionOk="0">
                  <a:moveTo>
                    <a:pt x="1" y="1"/>
                  </a:moveTo>
                  <a:lnTo>
                    <a:pt x="1" y="8334"/>
                  </a:lnTo>
                  <a:lnTo>
                    <a:pt x="9523" y="8334"/>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
            <p:cNvSpPr/>
            <p:nvPr/>
          </p:nvSpPr>
          <p:spPr>
            <a:xfrm>
              <a:off x="2530406" y="277320"/>
              <a:ext cx="147932" cy="166400"/>
            </a:xfrm>
            <a:custGeom>
              <a:avLst/>
              <a:gdLst/>
              <a:ahLst/>
              <a:cxnLst/>
              <a:rect l="l" t="t" r="r" b="b"/>
              <a:pathLst>
                <a:path w="9524" h="10713" extrusionOk="0">
                  <a:moveTo>
                    <a:pt x="1" y="0"/>
                  </a:moveTo>
                  <a:lnTo>
                    <a:pt x="1"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
            <p:cNvSpPr/>
            <p:nvPr/>
          </p:nvSpPr>
          <p:spPr>
            <a:xfrm>
              <a:off x="2678322" y="277320"/>
              <a:ext cx="129448" cy="166400"/>
            </a:xfrm>
            <a:custGeom>
              <a:avLst/>
              <a:gdLst/>
              <a:ahLst/>
              <a:cxnLst/>
              <a:rect l="l" t="t" r="r" b="b"/>
              <a:pathLst>
                <a:path w="8334" h="10713" extrusionOk="0">
                  <a:moveTo>
                    <a:pt x="0" y="0"/>
                  </a:moveTo>
                  <a:lnTo>
                    <a:pt x="0" y="10713"/>
                  </a:lnTo>
                  <a:lnTo>
                    <a:pt x="8333" y="1071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
            <p:cNvSpPr/>
            <p:nvPr/>
          </p:nvSpPr>
          <p:spPr>
            <a:xfrm>
              <a:off x="2807755" y="277320"/>
              <a:ext cx="166431" cy="166400"/>
            </a:xfrm>
            <a:custGeom>
              <a:avLst/>
              <a:gdLst/>
              <a:ahLst/>
              <a:cxnLst/>
              <a:rect l="l" t="t" r="r" b="b"/>
              <a:pathLst>
                <a:path w="10715" h="10713" extrusionOk="0">
                  <a:moveTo>
                    <a:pt x="0" y="0"/>
                  </a:moveTo>
                  <a:lnTo>
                    <a:pt x="0" y="10713"/>
                  </a:lnTo>
                  <a:lnTo>
                    <a:pt x="10714" y="1071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
            <p:cNvSpPr/>
            <p:nvPr/>
          </p:nvSpPr>
          <p:spPr>
            <a:xfrm>
              <a:off x="2974170" y="277320"/>
              <a:ext cx="147932" cy="166400"/>
            </a:xfrm>
            <a:custGeom>
              <a:avLst/>
              <a:gdLst/>
              <a:ahLst/>
              <a:cxnLst/>
              <a:rect l="l" t="t" r="r" b="b"/>
              <a:pathLst>
                <a:path w="9524"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
            <p:cNvSpPr/>
            <p:nvPr/>
          </p:nvSpPr>
          <p:spPr>
            <a:xfrm>
              <a:off x="3122086" y="277320"/>
              <a:ext cx="147916" cy="166400"/>
            </a:xfrm>
            <a:custGeom>
              <a:avLst/>
              <a:gdLst/>
              <a:ahLst/>
              <a:cxnLst/>
              <a:rect l="l" t="t" r="r" b="b"/>
              <a:pathLst>
                <a:path w="9523" h="10713" extrusionOk="0">
                  <a:moveTo>
                    <a:pt x="0" y="0"/>
                  </a:moveTo>
                  <a:lnTo>
                    <a:pt x="0" y="10713"/>
                  </a:lnTo>
                  <a:lnTo>
                    <a:pt x="9523" y="1071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
            <p:cNvSpPr/>
            <p:nvPr/>
          </p:nvSpPr>
          <p:spPr>
            <a:xfrm>
              <a:off x="3269986" y="277320"/>
              <a:ext cx="147932" cy="166400"/>
            </a:xfrm>
            <a:custGeom>
              <a:avLst/>
              <a:gdLst/>
              <a:ahLst/>
              <a:cxnLst/>
              <a:rect l="l" t="t" r="r" b="b"/>
              <a:pathLst>
                <a:path w="9524" h="10713" extrusionOk="0">
                  <a:moveTo>
                    <a:pt x="1" y="0"/>
                  </a:moveTo>
                  <a:lnTo>
                    <a:pt x="1" y="10713"/>
                  </a:lnTo>
                  <a:lnTo>
                    <a:pt x="9524" y="10713"/>
                  </a:lnTo>
                  <a:lnTo>
                    <a:pt x="9524"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8"/>
            <p:cNvSpPr/>
            <p:nvPr/>
          </p:nvSpPr>
          <p:spPr>
            <a:xfrm>
              <a:off x="2530406" y="129404"/>
              <a:ext cx="147932" cy="147932"/>
            </a:xfrm>
            <a:custGeom>
              <a:avLst/>
              <a:gdLst/>
              <a:ahLst/>
              <a:cxnLst/>
              <a:rect l="l" t="t" r="r" b="b"/>
              <a:pathLst>
                <a:path w="9524" h="9524" extrusionOk="0">
                  <a:moveTo>
                    <a:pt x="1" y="1"/>
                  </a:moveTo>
                  <a:lnTo>
                    <a:pt x="1"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8"/>
            <p:cNvSpPr/>
            <p:nvPr/>
          </p:nvSpPr>
          <p:spPr>
            <a:xfrm>
              <a:off x="2678322" y="129404"/>
              <a:ext cx="129448" cy="147932"/>
            </a:xfrm>
            <a:custGeom>
              <a:avLst/>
              <a:gdLst/>
              <a:ahLst/>
              <a:cxnLst/>
              <a:rect l="l" t="t" r="r" b="b"/>
              <a:pathLst>
                <a:path w="8334" h="9524" extrusionOk="0">
                  <a:moveTo>
                    <a:pt x="0" y="1"/>
                  </a:moveTo>
                  <a:lnTo>
                    <a:pt x="0" y="9523"/>
                  </a:lnTo>
                  <a:lnTo>
                    <a:pt x="8333" y="9523"/>
                  </a:lnTo>
                  <a:lnTo>
                    <a:pt x="833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
            <p:cNvSpPr/>
            <p:nvPr/>
          </p:nvSpPr>
          <p:spPr>
            <a:xfrm>
              <a:off x="2807755" y="129404"/>
              <a:ext cx="166431" cy="147932"/>
            </a:xfrm>
            <a:custGeom>
              <a:avLst/>
              <a:gdLst/>
              <a:ahLst/>
              <a:cxnLst/>
              <a:rect l="l" t="t" r="r" b="b"/>
              <a:pathLst>
                <a:path w="10715" h="9524" extrusionOk="0">
                  <a:moveTo>
                    <a:pt x="0" y="1"/>
                  </a:moveTo>
                  <a:lnTo>
                    <a:pt x="0" y="9523"/>
                  </a:lnTo>
                  <a:lnTo>
                    <a:pt x="10714" y="9523"/>
                  </a:lnTo>
                  <a:lnTo>
                    <a:pt x="10714"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
            <p:cNvSpPr/>
            <p:nvPr/>
          </p:nvSpPr>
          <p:spPr>
            <a:xfrm>
              <a:off x="2974170" y="129404"/>
              <a:ext cx="147932" cy="147932"/>
            </a:xfrm>
            <a:custGeom>
              <a:avLst/>
              <a:gdLst/>
              <a:ahLst/>
              <a:cxnLst/>
              <a:rect l="l" t="t" r="r" b="b"/>
              <a:pathLst>
                <a:path w="9524" h="9524" extrusionOk="0">
                  <a:moveTo>
                    <a:pt x="0" y="1"/>
                  </a:moveTo>
                  <a:lnTo>
                    <a:pt x="0" y="9523"/>
                  </a:lnTo>
                  <a:lnTo>
                    <a:pt x="9523" y="9523"/>
                  </a:lnTo>
                  <a:lnTo>
                    <a:pt x="9523" y="1"/>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
            <p:cNvSpPr/>
            <p:nvPr/>
          </p:nvSpPr>
          <p:spPr>
            <a:xfrm>
              <a:off x="3122086" y="129404"/>
              <a:ext cx="147916" cy="147932"/>
            </a:xfrm>
            <a:custGeom>
              <a:avLst/>
              <a:gdLst/>
              <a:ahLst/>
              <a:cxnLst/>
              <a:rect l="l" t="t" r="r" b="b"/>
              <a:pathLst>
                <a:path w="9523" h="9524" extrusionOk="0">
                  <a:moveTo>
                    <a:pt x="0" y="1"/>
                  </a:moveTo>
                  <a:lnTo>
                    <a:pt x="0" y="9523"/>
                  </a:lnTo>
                  <a:lnTo>
                    <a:pt x="9523" y="9523"/>
                  </a:lnTo>
                  <a:lnTo>
                    <a:pt x="9523" y="1"/>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
            <p:cNvSpPr/>
            <p:nvPr/>
          </p:nvSpPr>
          <p:spPr>
            <a:xfrm>
              <a:off x="2530406" y="-12"/>
              <a:ext cx="147932" cy="129432"/>
            </a:xfrm>
            <a:custGeom>
              <a:avLst/>
              <a:gdLst/>
              <a:ahLst/>
              <a:cxnLst/>
              <a:rect l="l" t="t" r="r" b="b"/>
              <a:pathLst>
                <a:path w="9524" h="8333" extrusionOk="0">
                  <a:moveTo>
                    <a:pt x="1" y="0"/>
                  </a:moveTo>
                  <a:lnTo>
                    <a:pt x="1" y="8333"/>
                  </a:lnTo>
                  <a:lnTo>
                    <a:pt x="9523" y="8333"/>
                  </a:lnTo>
                  <a:lnTo>
                    <a:pt x="952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
            <p:cNvSpPr/>
            <p:nvPr/>
          </p:nvSpPr>
          <p:spPr>
            <a:xfrm>
              <a:off x="2678322" y="-12"/>
              <a:ext cx="129448" cy="129432"/>
            </a:xfrm>
            <a:custGeom>
              <a:avLst/>
              <a:gdLst/>
              <a:ahLst/>
              <a:cxnLst/>
              <a:rect l="l" t="t" r="r" b="b"/>
              <a:pathLst>
                <a:path w="8334" h="8333" extrusionOk="0">
                  <a:moveTo>
                    <a:pt x="0" y="0"/>
                  </a:moveTo>
                  <a:lnTo>
                    <a:pt x="0" y="8333"/>
                  </a:lnTo>
                  <a:lnTo>
                    <a:pt x="8333" y="8333"/>
                  </a:lnTo>
                  <a:lnTo>
                    <a:pt x="8333"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
            <p:cNvSpPr/>
            <p:nvPr/>
          </p:nvSpPr>
          <p:spPr>
            <a:xfrm>
              <a:off x="2807755" y="-12"/>
              <a:ext cx="166431" cy="129432"/>
            </a:xfrm>
            <a:custGeom>
              <a:avLst/>
              <a:gdLst/>
              <a:ahLst/>
              <a:cxnLst/>
              <a:rect l="l" t="t" r="r" b="b"/>
              <a:pathLst>
                <a:path w="10715" h="8333" extrusionOk="0">
                  <a:moveTo>
                    <a:pt x="0" y="0"/>
                  </a:moveTo>
                  <a:lnTo>
                    <a:pt x="0" y="8333"/>
                  </a:lnTo>
                  <a:lnTo>
                    <a:pt x="10714" y="8333"/>
                  </a:lnTo>
                  <a:lnTo>
                    <a:pt x="10714" y="0"/>
                  </a:lnTo>
                  <a:close/>
                </a:path>
              </a:pathLst>
            </a:custGeom>
            <a:solidFill>
              <a:srgbClr val="FFFFFF"/>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
            <p:cNvSpPr/>
            <p:nvPr/>
          </p:nvSpPr>
          <p:spPr>
            <a:xfrm>
              <a:off x="2974170" y="-12"/>
              <a:ext cx="147932" cy="129432"/>
            </a:xfrm>
            <a:custGeom>
              <a:avLst/>
              <a:gdLst/>
              <a:ahLst/>
              <a:cxnLst/>
              <a:rect l="l" t="t" r="r" b="b"/>
              <a:pathLst>
                <a:path w="9524" h="8333" extrusionOk="0">
                  <a:moveTo>
                    <a:pt x="0" y="0"/>
                  </a:moveTo>
                  <a:lnTo>
                    <a:pt x="0" y="8333"/>
                  </a:lnTo>
                  <a:lnTo>
                    <a:pt x="9523" y="8333"/>
                  </a:lnTo>
                  <a:lnTo>
                    <a:pt x="9523" y="0"/>
                  </a:lnTo>
                  <a:close/>
                </a:path>
              </a:pathLst>
            </a:cu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9" name="Google Shape;1779;p8"/>
          <p:cNvGrpSpPr/>
          <p:nvPr/>
        </p:nvGrpSpPr>
        <p:grpSpPr>
          <a:xfrm>
            <a:off x="4103916" y="1106508"/>
            <a:ext cx="264001" cy="226285"/>
            <a:chOff x="753950" y="238125"/>
            <a:chExt cx="6111125" cy="5238075"/>
          </a:xfrm>
        </p:grpSpPr>
        <p:sp>
          <p:nvSpPr>
            <p:cNvPr id="1780" name="Google Shape;1780;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8"/>
          <p:cNvGrpSpPr/>
          <p:nvPr/>
        </p:nvGrpSpPr>
        <p:grpSpPr>
          <a:xfrm>
            <a:off x="4439996" y="1106508"/>
            <a:ext cx="264001" cy="226285"/>
            <a:chOff x="753950" y="238125"/>
            <a:chExt cx="6111125" cy="5238075"/>
          </a:xfrm>
        </p:grpSpPr>
        <p:sp>
          <p:nvSpPr>
            <p:cNvPr id="1808" name="Google Shape;1808;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5" name="Google Shape;1835;p8"/>
          <p:cNvGrpSpPr/>
          <p:nvPr/>
        </p:nvGrpSpPr>
        <p:grpSpPr>
          <a:xfrm>
            <a:off x="4776076" y="1106508"/>
            <a:ext cx="264001" cy="226285"/>
            <a:chOff x="753950" y="238125"/>
            <a:chExt cx="6111125" cy="5238075"/>
          </a:xfrm>
        </p:grpSpPr>
        <p:sp>
          <p:nvSpPr>
            <p:cNvPr id="1836" name="Google Shape;1836;p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1">
  <p:cSld name="TITLE_AND_BODY_1_1">
    <p:bg>
      <p:bgPr>
        <a:solidFill>
          <a:schemeClr val="accent6"/>
        </a:solidFill>
        <a:effectLst/>
      </p:bgPr>
    </p:bg>
    <p:spTree>
      <p:nvGrpSpPr>
        <p:cNvPr id="1" name="Shape 2280"/>
        <p:cNvGrpSpPr/>
        <p:nvPr/>
      </p:nvGrpSpPr>
      <p:grpSpPr>
        <a:xfrm>
          <a:off x="0" y="0"/>
          <a:ext cx="0" cy="0"/>
          <a:chOff x="0" y="0"/>
          <a:chExt cx="0" cy="0"/>
        </a:xfrm>
      </p:grpSpPr>
      <p:sp>
        <p:nvSpPr>
          <p:cNvPr id="2281" name="Google Shape;2281;p14"/>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82" name="Google Shape;2282;p14"/>
          <p:cNvSpPr txBox="1">
            <a:spLocks noGrp="1"/>
          </p:cNvSpPr>
          <p:nvPr>
            <p:ph type="title" idx="2"/>
          </p:nvPr>
        </p:nvSpPr>
        <p:spPr>
          <a:xfrm>
            <a:off x="1148450" y="3117600"/>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83" name="Google Shape;2283;p14"/>
          <p:cNvSpPr txBox="1">
            <a:spLocks noGrp="1"/>
          </p:cNvSpPr>
          <p:nvPr>
            <p:ph type="subTitle" idx="1"/>
          </p:nvPr>
        </p:nvSpPr>
        <p:spPr>
          <a:xfrm>
            <a:off x="1148450" y="3529783"/>
            <a:ext cx="30888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84" name="Google Shape;2284;p14"/>
          <p:cNvSpPr txBox="1">
            <a:spLocks noGrp="1"/>
          </p:cNvSpPr>
          <p:nvPr>
            <p:ph type="title" idx="3"/>
          </p:nvPr>
        </p:nvSpPr>
        <p:spPr>
          <a:xfrm>
            <a:off x="4906750" y="3117600"/>
            <a:ext cx="3088800" cy="39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6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285" name="Google Shape;2285;p14"/>
          <p:cNvSpPr txBox="1">
            <a:spLocks noGrp="1"/>
          </p:cNvSpPr>
          <p:nvPr>
            <p:ph type="subTitle" idx="4"/>
          </p:nvPr>
        </p:nvSpPr>
        <p:spPr>
          <a:xfrm>
            <a:off x="4906750" y="3529795"/>
            <a:ext cx="3088800" cy="110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chemeClr val="accent6"/>
        </a:solidFill>
        <a:effectLst/>
      </p:bgPr>
    </p:bg>
    <p:spTree>
      <p:nvGrpSpPr>
        <p:cNvPr id="1" name="Shape 2286"/>
        <p:cNvGrpSpPr/>
        <p:nvPr/>
      </p:nvGrpSpPr>
      <p:grpSpPr>
        <a:xfrm>
          <a:off x="0" y="0"/>
          <a:ext cx="0" cy="0"/>
          <a:chOff x="0" y="0"/>
          <a:chExt cx="0" cy="0"/>
        </a:xfrm>
      </p:grpSpPr>
      <p:grpSp>
        <p:nvGrpSpPr>
          <p:cNvPr id="2287" name="Google Shape;2287;p15"/>
          <p:cNvGrpSpPr/>
          <p:nvPr/>
        </p:nvGrpSpPr>
        <p:grpSpPr>
          <a:xfrm>
            <a:off x="-98650" y="2037325"/>
            <a:ext cx="9352525" cy="3275625"/>
            <a:chOff x="-98650" y="2037325"/>
            <a:chExt cx="9352525" cy="3275625"/>
          </a:xfrm>
        </p:grpSpPr>
        <p:sp>
          <p:nvSpPr>
            <p:cNvPr id="2288" name="Google Shape;2288;p15"/>
            <p:cNvSpPr/>
            <p:nvPr/>
          </p:nvSpPr>
          <p:spPr>
            <a:xfrm>
              <a:off x="-98650" y="4010850"/>
              <a:ext cx="25233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5"/>
            <p:cNvSpPr/>
            <p:nvPr/>
          </p:nvSpPr>
          <p:spPr>
            <a:xfrm>
              <a:off x="-98650" y="4584050"/>
              <a:ext cx="25233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5"/>
            <p:cNvSpPr/>
            <p:nvPr/>
          </p:nvSpPr>
          <p:spPr>
            <a:xfrm>
              <a:off x="-98650" y="4745950"/>
              <a:ext cx="25233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5"/>
            <p:cNvSpPr/>
            <p:nvPr/>
          </p:nvSpPr>
          <p:spPr>
            <a:xfrm>
              <a:off x="3488175" y="4010850"/>
              <a:ext cx="5765700" cy="5670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5"/>
            <p:cNvSpPr/>
            <p:nvPr/>
          </p:nvSpPr>
          <p:spPr>
            <a:xfrm>
              <a:off x="3488175" y="4584050"/>
              <a:ext cx="5765700" cy="1557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5"/>
            <p:cNvSpPr/>
            <p:nvPr/>
          </p:nvSpPr>
          <p:spPr>
            <a:xfrm>
              <a:off x="3488175" y="4745950"/>
              <a:ext cx="5765700" cy="567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5"/>
            <p:cNvSpPr/>
            <p:nvPr/>
          </p:nvSpPr>
          <p:spPr>
            <a:xfrm>
              <a:off x="7648575" y="2037325"/>
              <a:ext cx="1031700" cy="180900"/>
            </a:xfrm>
            <a:prstGeom prst="rect">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5"/>
            <p:cNvSpPr/>
            <p:nvPr/>
          </p:nvSpPr>
          <p:spPr>
            <a:xfrm>
              <a:off x="7648575" y="2218332"/>
              <a:ext cx="1031700" cy="124500"/>
            </a:xfrm>
            <a:prstGeom prst="re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5"/>
            <p:cNvSpPr/>
            <p:nvPr/>
          </p:nvSpPr>
          <p:spPr>
            <a:xfrm>
              <a:off x="7648575" y="2342924"/>
              <a:ext cx="1031700" cy="1668000"/>
            </a:xfrm>
            <a:prstGeom prst="rect">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7" name="Google Shape;2297;p15"/>
          <p:cNvGrpSpPr/>
          <p:nvPr/>
        </p:nvGrpSpPr>
        <p:grpSpPr>
          <a:xfrm>
            <a:off x="1031000" y="3038742"/>
            <a:ext cx="263998" cy="263956"/>
            <a:chOff x="1031000" y="3038742"/>
            <a:chExt cx="263998" cy="263956"/>
          </a:xfrm>
        </p:grpSpPr>
        <p:sp>
          <p:nvSpPr>
            <p:cNvPr id="2298" name="Google Shape;2298;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2" name="Google Shape;2302;p15"/>
          <p:cNvGrpSpPr/>
          <p:nvPr/>
        </p:nvGrpSpPr>
        <p:grpSpPr>
          <a:xfrm>
            <a:off x="1031000" y="2611917"/>
            <a:ext cx="263998" cy="263956"/>
            <a:chOff x="1031000" y="3038742"/>
            <a:chExt cx="263998" cy="263956"/>
          </a:xfrm>
        </p:grpSpPr>
        <p:sp>
          <p:nvSpPr>
            <p:cNvPr id="2303" name="Google Shape;2303;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15"/>
          <p:cNvGrpSpPr/>
          <p:nvPr/>
        </p:nvGrpSpPr>
        <p:grpSpPr>
          <a:xfrm>
            <a:off x="1031000" y="2185092"/>
            <a:ext cx="263998" cy="263956"/>
            <a:chOff x="1031000" y="3038742"/>
            <a:chExt cx="263998" cy="263956"/>
          </a:xfrm>
        </p:grpSpPr>
        <p:sp>
          <p:nvSpPr>
            <p:cNvPr id="2308" name="Google Shape;2308;p15"/>
            <p:cNvSpPr/>
            <p:nvPr/>
          </p:nvSpPr>
          <p:spPr>
            <a:xfrm>
              <a:off x="1031000" y="3170721"/>
              <a:ext cx="148521" cy="131977"/>
            </a:xfrm>
            <a:custGeom>
              <a:avLst/>
              <a:gdLst/>
              <a:ahLst/>
              <a:cxnLst/>
              <a:rect l="l" t="t" r="r" b="b"/>
              <a:pathLst>
                <a:path w="3573" h="3175" extrusionOk="0">
                  <a:moveTo>
                    <a:pt x="1" y="1"/>
                  </a:moveTo>
                  <a:lnTo>
                    <a:pt x="1" y="3175"/>
                  </a:lnTo>
                  <a:lnTo>
                    <a:pt x="3573" y="3175"/>
                  </a:lnTo>
                  <a:lnTo>
                    <a:pt x="3573"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5"/>
            <p:cNvSpPr/>
            <p:nvPr/>
          </p:nvSpPr>
          <p:spPr>
            <a:xfrm>
              <a:off x="1031000" y="3038742"/>
              <a:ext cx="148521" cy="132018"/>
            </a:xfrm>
            <a:custGeom>
              <a:avLst/>
              <a:gdLst/>
              <a:ahLst/>
              <a:cxnLst/>
              <a:rect l="l" t="t" r="r" b="b"/>
              <a:pathLst>
                <a:path w="3573" h="3176" extrusionOk="0">
                  <a:moveTo>
                    <a:pt x="1" y="0"/>
                  </a:moveTo>
                  <a:lnTo>
                    <a:pt x="1" y="3176"/>
                  </a:lnTo>
                  <a:lnTo>
                    <a:pt x="3573" y="3176"/>
                  </a:lnTo>
                  <a:lnTo>
                    <a:pt x="3573"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5"/>
            <p:cNvSpPr/>
            <p:nvPr/>
          </p:nvSpPr>
          <p:spPr>
            <a:xfrm>
              <a:off x="1179482" y="3170721"/>
              <a:ext cx="115516" cy="131977"/>
            </a:xfrm>
            <a:custGeom>
              <a:avLst/>
              <a:gdLst/>
              <a:ahLst/>
              <a:cxnLst/>
              <a:rect l="l" t="t" r="r" b="b"/>
              <a:pathLst>
                <a:path w="2779" h="3175" extrusionOk="0">
                  <a:moveTo>
                    <a:pt x="1" y="1"/>
                  </a:moveTo>
                  <a:lnTo>
                    <a:pt x="1" y="3175"/>
                  </a:lnTo>
                  <a:lnTo>
                    <a:pt x="2779" y="3175"/>
                  </a:lnTo>
                  <a:lnTo>
                    <a:pt x="2779" y="1"/>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5"/>
            <p:cNvSpPr/>
            <p:nvPr/>
          </p:nvSpPr>
          <p:spPr>
            <a:xfrm>
              <a:off x="1179482" y="3038742"/>
              <a:ext cx="115516" cy="132018"/>
            </a:xfrm>
            <a:custGeom>
              <a:avLst/>
              <a:gdLst/>
              <a:ahLst/>
              <a:cxnLst/>
              <a:rect l="l" t="t" r="r" b="b"/>
              <a:pathLst>
                <a:path w="2779" h="3176" extrusionOk="0">
                  <a:moveTo>
                    <a:pt x="1" y="0"/>
                  </a:moveTo>
                  <a:lnTo>
                    <a:pt x="1" y="3176"/>
                  </a:lnTo>
                  <a:lnTo>
                    <a:pt x="2779" y="3176"/>
                  </a:lnTo>
                  <a:lnTo>
                    <a:pt x="277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2" name="Google Shape;2312;p15"/>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313" name="Google Shape;2313;p15"/>
          <p:cNvSpPr txBox="1">
            <a:spLocks noGrp="1"/>
          </p:cNvSpPr>
          <p:nvPr>
            <p:ph type="title" idx="2" hasCustomPrompt="1"/>
          </p:nvPr>
        </p:nvSpPr>
        <p:spPr>
          <a:xfrm>
            <a:off x="311700" y="1106125"/>
            <a:ext cx="8520600" cy="711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2314" name="Google Shape;2314;p15"/>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ONE_COLUMN_TEXT_1">
    <p:bg>
      <p:bgPr>
        <a:solidFill>
          <a:schemeClr val="accent6"/>
        </a:solidFill>
        <a:effectLst/>
      </p:bgPr>
    </p:bg>
    <p:spTree>
      <p:nvGrpSpPr>
        <p:cNvPr id="1" name="Shape 2315"/>
        <p:cNvGrpSpPr/>
        <p:nvPr/>
      </p:nvGrpSpPr>
      <p:grpSpPr>
        <a:xfrm>
          <a:off x="0" y="0"/>
          <a:ext cx="0" cy="0"/>
          <a:chOff x="0" y="0"/>
          <a:chExt cx="0" cy="0"/>
        </a:xfrm>
      </p:grpSpPr>
      <p:sp>
        <p:nvSpPr>
          <p:cNvPr id="2316" name="Google Shape;2316;p16"/>
          <p:cNvSpPr txBox="1">
            <a:spLocks noGrp="1"/>
          </p:cNvSpPr>
          <p:nvPr>
            <p:ph type="body" idx="1"/>
          </p:nvPr>
        </p:nvSpPr>
        <p:spPr>
          <a:xfrm>
            <a:off x="4959850" y="1974400"/>
            <a:ext cx="3135900" cy="24177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Clr>
                <a:srgbClr val="FFFFFF"/>
              </a:buClr>
              <a:buSzPts val="1600"/>
              <a:buChar char="●"/>
              <a:defRPr sz="1600">
                <a:solidFill>
                  <a:srgbClr val="FFFFFF"/>
                </a:solidFill>
              </a:defRPr>
            </a:lvl1pPr>
            <a:lvl2pPr marL="914400" lvl="1" indent="-330200" algn="ctr" rtl="0">
              <a:spcBef>
                <a:spcPts val="1600"/>
              </a:spcBef>
              <a:spcAft>
                <a:spcPts val="0"/>
              </a:spcAft>
              <a:buClr>
                <a:srgbClr val="FFFFFF"/>
              </a:buClr>
              <a:buSzPts val="1600"/>
              <a:buChar char="○"/>
              <a:defRPr sz="1600">
                <a:solidFill>
                  <a:srgbClr val="FFFFFF"/>
                </a:solidFill>
              </a:defRPr>
            </a:lvl2pPr>
            <a:lvl3pPr marL="1371600" lvl="2" indent="-330200" algn="ctr" rtl="0">
              <a:spcBef>
                <a:spcPts val="1600"/>
              </a:spcBef>
              <a:spcAft>
                <a:spcPts val="0"/>
              </a:spcAft>
              <a:buClr>
                <a:srgbClr val="FFFFFF"/>
              </a:buClr>
              <a:buSzPts val="1600"/>
              <a:buChar char="■"/>
              <a:defRPr sz="1600">
                <a:solidFill>
                  <a:srgbClr val="FFFFFF"/>
                </a:solidFill>
              </a:defRPr>
            </a:lvl3pPr>
            <a:lvl4pPr marL="1828800" lvl="3" indent="-330200" algn="ctr" rtl="0">
              <a:spcBef>
                <a:spcPts val="1600"/>
              </a:spcBef>
              <a:spcAft>
                <a:spcPts val="0"/>
              </a:spcAft>
              <a:buClr>
                <a:srgbClr val="FFFFFF"/>
              </a:buClr>
              <a:buSzPts val="1600"/>
              <a:buChar char="●"/>
              <a:defRPr sz="1600">
                <a:solidFill>
                  <a:srgbClr val="FFFFFF"/>
                </a:solidFill>
              </a:defRPr>
            </a:lvl4pPr>
            <a:lvl5pPr marL="2286000" lvl="4" indent="-330200" algn="ctr" rtl="0">
              <a:spcBef>
                <a:spcPts val="1600"/>
              </a:spcBef>
              <a:spcAft>
                <a:spcPts val="0"/>
              </a:spcAft>
              <a:buClr>
                <a:srgbClr val="FFFFFF"/>
              </a:buClr>
              <a:buSzPts val="1600"/>
              <a:buChar char="○"/>
              <a:defRPr sz="1600">
                <a:solidFill>
                  <a:srgbClr val="FFFFFF"/>
                </a:solidFill>
              </a:defRPr>
            </a:lvl5pPr>
            <a:lvl6pPr marL="2743200" lvl="5" indent="-330200" algn="ctr" rtl="0">
              <a:spcBef>
                <a:spcPts val="1600"/>
              </a:spcBef>
              <a:spcAft>
                <a:spcPts val="0"/>
              </a:spcAft>
              <a:buClr>
                <a:srgbClr val="FFFFFF"/>
              </a:buClr>
              <a:buSzPts val="1600"/>
              <a:buChar char="■"/>
              <a:defRPr sz="1600">
                <a:solidFill>
                  <a:srgbClr val="FFFFFF"/>
                </a:solidFill>
              </a:defRPr>
            </a:lvl6pPr>
            <a:lvl7pPr marL="3200400" lvl="6" indent="-330200" algn="ctr" rtl="0">
              <a:spcBef>
                <a:spcPts val="1600"/>
              </a:spcBef>
              <a:spcAft>
                <a:spcPts val="0"/>
              </a:spcAft>
              <a:buClr>
                <a:srgbClr val="FFFFFF"/>
              </a:buClr>
              <a:buSzPts val="1600"/>
              <a:buChar char="●"/>
              <a:defRPr sz="1600">
                <a:solidFill>
                  <a:srgbClr val="FFFFFF"/>
                </a:solidFill>
              </a:defRPr>
            </a:lvl7pPr>
            <a:lvl8pPr marL="3657600" lvl="7" indent="-330200" algn="ctr" rtl="0">
              <a:spcBef>
                <a:spcPts val="1600"/>
              </a:spcBef>
              <a:spcAft>
                <a:spcPts val="0"/>
              </a:spcAft>
              <a:buClr>
                <a:srgbClr val="FFFFFF"/>
              </a:buClr>
              <a:buSzPts val="1600"/>
              <a:buChar char="○"/>
              <a:defRPr sz="1600">
                <a:solidFill>
                  <a:srgbClr val="FFFFFF"/>
                </a:solidFill>
              </a:defRPr>
            </a:lvl8pPr>
            <a:lvl9pPr marL="4114800" lvl="8" indent="-330200" algn="ctr" rtl="0">
              <a:spcBef>
                <a:spcPts val="1600"/>
              </a:spcBef>
              <a:spcAft>
                <a:spcPts val="1600"/>
              </a:spcAft>
              <a:buClr>
                <a:srgbClr val="FFFFFF"/>
              </a:buClr>
              <a:buSzPts val="1600"/>
              <a:buChar char="■"/>
              <a:defRPr sz="1600">
                <a:solidFill>
                  <a:srgbClr val="FFFFFF"/>
                </a:solidFill>
              </a:defRPr>
            </a:lvl9pPr>
          </a:lstStyle>
          <a:p>
            <a:endParaRPr/>
          </a:p>
        </p:txBody>
      </p:sp>
      <p:sp>
        <p:nvSpPr>
          <p:cNvPr id="2317" name="Google Shape;2317;p16"/>
          <p:cNvSpPr txBox="1">
            <a:spLocks noGrp="1"/>
          </p:cNvSpPr>
          <p:nvPr>
            <p:ph type="title"/>
          </p:nvPr>
        </p:nvSpPr>
        <p:spPr>
          <a:xfrm>
            <a:off x="4959850" y="1183375"/>
            <a:ext cx="3135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6"/>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1pPr>
            <a:lvl2pPr lvl="1">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2pPr>
            <a:lvl3pPr lvl="2">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3pPr>
            <a:lvl4pPr lvl="3">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4pPr>
            <a:lvl5pPr lvl="4">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5pPr>
            <a:lvl6pPr lvl="5">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6pPr>
            <a:lvl7pPr lvl="6">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7pPr>
            <a:lvl8pPr lvl="7">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8pPr>
            <a:lvl9pPr lvl="8">
              <a:spcBef>
                <a:spcPts val="0"/>
              </a:spcBef>
              <a:spcAft>
                <a:spcPts val="0"/>
              </a:spcAft>
              <a:buClr>
                <a:schemeClr val="accent1"/>
              </a:buClr>
              <a:buSzPts val="2800"/>
              <a:buFont typeface="Orbitron ExtraBold"/>
              <a:buNone/>
              <a:defRPr sz="2800">
                <a:solidFill>
                  <a:schemeClr val="accent1"/>
                </a:solidFill>
                <a:latin typeface="Orbitron ExtraBold"/>
                <a:ea typeface="Orbitron ExtraBold"/>
                <a:cs typeface="Orbitron ExtraBold"/>
                <a:sym typeface="Orbitron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1"/>
              </a:buClr>
              <a:buSzPts val="1800"/>
              <a:buFont typeface="Advent Pro Medium"/>
              <a:buChar char="●"/>
              <a:defRPr sz="1800">
                <a:solidFill>
                  <a:schemeClr val="accent1"/>
                </a:solidFill>
                <a:latin typeface="Advent Pro Medium"/>
                <a:ea typeface="Advent Pro Medium"/>
                <a:cs typeface="Advent Pro Medium"/>
                <a:sym typeface="Advent Pro Medium"/>
              </a:defRPr>
            </a:lvl1pPr>
            <a:lvl2pPr marL="914400" lvl="1"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2pPr>
            <a:lvl3pPr marL="1371600" lvl="2"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3pPr>
            <a:lvl4pPr marL="1828800" lvl="3"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4pPr>
            <a:lvl5pPr marL="2286000" lvl="4"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5pPr>
            <a:lvl6pPr marL="2743200" lvl="5"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6pPr>
            <a:lvl7pPr marL="3200400" lvl="6"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7pPr>
            <a:lvl8pPr marL="3657600" lvl="7" indent="-317500">
              <a:lnSpc>
                <a:spcPct val="100000"/>
              </a:lnSpc>
              <a:spcBef>
                <a:spcPts val="1600"/>
              </a:spcBef>
              <a:spcAft>
                <a:spcPts val="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8pPr>
            <a:lvl9pPr marL="4114800" lvl="8" indent="-317500">
              <a:lnSpc>
                <a:spcPct val="100000"/>
              </a:lnSpc>
              <a:spcBef>
                <a:spcPts val="1600"/>
              </a:spcBef>
              <a:spcAft>
                <a:spcPts val="1600"/>
              </a:spcAft>
              <a:buClr>
                <a:schemeClr val="accent1"/>
              </a:buClr>
              <a:buSzPts val="1400"/>
              <a:buFont typeface="Advent Pro Medium"/>
              <a:buChar char="■"/>
              <a:defRPr>
                <a:solidFill>
                  <a:schemeClr val="accent1"/>
                </a:solidFill>
                <a:latin typeface="Advent Pro Medium"/>
                <a:ea typeface="Advent Pro Medium"/>
                <a:cs typeface="Advent Pro Medium"/>
                <a:sym typeface="Advent Pro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60" r:id="rId7"/>
    <p:sldLayoutId id="2147483661" r:id="rId8"/>
    <p:sldLayoutId id="2147483662" r:id="rId9"/>
    <p:sldLayoutId id="2147483664" r:id="rId10"/>
    <p:sldLayoutId id="2147483668" r:id="rId11"/>
    <p:sldLayoutId id="2147483669" r:id="rId12"/>
    <p:sldLayoutId id="2147483670" r:id="rId13"/>
    <p:sldLayoutId id="2147483671"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slide" Target="slide6.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45.gif"/><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hyperlink" Target="https://pngimg.com/download/60906" TargetMode="External"/><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ssbwiki.com/Pikachu_(SSBU)" TargetMode="External"/><Relationship Id="rId5" Type="http://schemas.openxmlformats.org/officeDocument/2006/relationships/image" Target="../media/image8.png"/><Relationship Id="rId10" Type="http://schemas.openxmlformats.org/officeDocument/2006/relationships/hyperlink" Target="https://www.mariowiki.com/Link" TargetMode="External"/><Relationship Id="rId4" Type="http://schemas.openxmlformats.org/officeDocument/2006/relationships/hyperlink" Target="https://www.freepngimg.com/png/83404-play-toy-bros-mario-world-super-3d" TargetMode="External"/><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hyperlink" Target="https://www.metacritic.com/" TargetMode="External"/><Relationship Id="rId3" Type="http://schemas.openxmlformats.org/officeDocument/2006/relationships/hyperlink" Target="https://www.kaggle.com/datasets/rush4ratio/video-game-sales-with-ratings" TargetMode="External"/><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sv.wikipedia.org/wiki/Metacritic" TargetMode="External"/><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hyperlink" Target="https://www.vgchartz.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slide" Target="slide11.xml"/><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slide" Target="slide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92"/>
        <p:cNvGrpSpPr/>
        <p:nvPr/>
      </p:nvGrpSpPr>
      <p:grpSpPr>
        <a:xfrm>
          <a:off x="0" y="0"/>
          <a:ext cx="0" cy="0"/>
          <a:chOff x="0" y="0"/>
          <a:chExt cx="0" cy="0"/>
        </a:xfrm>
      </p:grpSpPr>
      <p:sp>
        <p:nvSpPr>
          <p:cNvPr id="5493" name="Google Shape;5493;p29"/>
          <p:cNvSpPr txBox="1">
            <a:spLocks noGrp="1"/>
          </p:cNvSpPr>
          <p:nvPr>
            <p:ph type="ctrTitle"/>
          </p:nvPr>
        </p:nvSpPr>
        <p:spPr>
          <a:xfrm>
            <a:off x="1589699" y="1448878"/>
            <a:ext cx="5964600" cy="1829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t>VIDEO GAME SALES WITH RATINGS</a:t>
            </a:r>
            <a:endParaRPr sz="4400"/>
          </a:p>
        </p:txBody>
      </p:sp>
      <p:sp>
        <p:nvSpPr>
          <p:cNvPr id="5494" name="Google Shape;5494;p29"/>
          <p:cNvSpPr txBox="1">
            <a:spLocks noGrp="1"/>
          </p:cNvSpPr>
          <p:nvPr>
            <p:ph type="subTitle" idx="1"/>
          </p:nvPr>
        </p:nvSpPr>
        <p:spPr>
          <a:xfrm>
            <a:off x="1302347" y="3460706"/>
            <a:ext cx="6539303"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By: Matthew Belizaire &amp; Christopher Fredrick</a:t>
            </a:r>
            <a:endParaRPr/>
          </a:p>
        </p:txBody>
      </p:sp>
      <p:pic>
        <p:nvPicPr>
          <p:cNvPr id="12" name="Graphic 11" descr="Game controller with solid fill">
            <a:extLst>
              <a:ext uri="{FF2B5EF4-FFF2-40B4-BE49-F238E27FC236}">
                <a16:creationId xmlns:a16="http://schemas.microsoft.com/office/drawing/2014/main" id="{B4680C97-B66F-7A67-2844-22CF7388E9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70199" y="4009346"/>
            <a:ext cx="487919" cy="487919"/>
          </a:xfrm>
          <a:prstGeom prst="rect">
            <a:avLst/>
          </a:prstGeom>
        </p:spPr>
      </p:pic>
      <p:pic>
        <p:nvPicPr>
          <p:cNvPr id="14" name="Graphic 13" descr="Game controller with solid fill">
            <a:extLst>
              <a:ext uri="{FF2B5EF4-FFF2-40B4-BE49-F238E27FC236}">
                <a16:creationId xmlns:a16="http://schemas.microsoft.com/office/drawing/2014/main" id="{1A550FEC-ECC1-B04A-BA14-842CFA744E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5884" y="4009346"/>
            <a:ext cx="487919" cy="487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923"/>
        <p:cNvGrpSpPr/>
        <p:nvPr/>
      </p:nvGrpSpPr>
      <p:grpSpPr>
        <a:xfrm>
          <a:off x="0" y="0"/>
          <a:ext cx="0" cy="0"/>
          <a:chOff x="0" y="0"/>
          <a:chExt cx="0" cy="0"/>
        </a:xfrm>
      </p:grpSpPr>
      <p:sp>
        <p:nvSpPr>
          <p:cNvPr id="5924" name="Google Shape;5924;p40"/>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EDA (Cont.)</a:t>
            </a:r>
            <a:endParaRPr/>
          </a:p>
        </p:txBody>
      </p:sp>
      <p:grpSp>
        <p:nvGrpSpPr>
          <p:cNvPr id="5925" name="Google Shape;5925;p40"/>
          <p:cNvGrpSpPr/>
          <p:nvPr/>
        </p:nvGrpSpPr>
        <p:grpSpPr>
          <a:xfrm rot="-5400000">
            <a:off x="2137596" y="535371"/>
            <a:ext cx="242781" cy="161857"/>
            <a:chOff x="2500050" y="3730175"/>
            <a:chExt cx="2619000" cy="1746025"/>
          </a:xfrm>
        </p:grpSpPr>
        <p:sp>
          <p:nvSpPr>
            <p:cNvPr id="5926" name="Google Shape;5926;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40"/>
          <p:cNvGrpSpPr/>
          <p:nvPr/>
        </p:nvGrpSpPr>
        <p:grpSpPr>
          <a:xfrm rot="5400000">
            <a:off x="6763621" y="535371"/>
            <a:ext cx="242781" cy="161857"/>
            <a:chOff x="2500050" y="3730175"/>
            <a:chExt cx="2619000" cy="1746025"/>
          </a:xfrm>
        </p:grpSpPr>
        <p:sp>
          <p:nvSpPr>
            <p:cNvPr id="5931" name="Google Shape;5931;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5908;p39">
            <a:extLst>
              <a:ext uri="{FF2B5EF4-FFF2-40B4-BE49-F238E27FC236}">
                <a16:creationId xmlns:a16="http://schemas.microsoft.com/office/drawing/2014/main" id="{E2338424-6EA1-15EB-D0EB-C008FDAB1A8B}"/>
              </a:ext>
            </a:extLst>
          </p:cNvPr>
          <p:cNvSpPr txBox="1">
            <a:spLocks/>
          </p:cNvSpPr>
          <p:nvPr/>
        </p:nvSpPr>
        <p:spPr>
          <a:xfrm>
            <a:off x="4898253" y="1694903"/>
            <a:ext cx="3973523" cy="31559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Distribution of Critic_Score</a:t>
            </a:r>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This is a good indicator that games generally rate above average (50) on a 0 to 100 rating scale. Histogram supports mean</a:t>
            </a:r>
            <a:endParaRPr lang="en-US" sz="1600">
              <a:solidFill>
                <a:srgbClr val="FFFFFF"/>
              </a:solidFill>
              <a:latin typeface="Advent Pro Medium"/>
            </a:endParaRPr>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There are relatively few data points with low values (bad games) and a relatively large number of data points with high values (average and exceptional games)</a:t>
            </a:r>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Game developers have done good as a collective throughout the years! </a:t>
            </a:r>
          </a:p>
        </p:txBody>
      </p:sp>
      <p:pic>
        <p:nvPicPr>
          <p:cNvPr id="2" name="Picture 1">
            <a:extLst>
              <a:ext uri="{FF2B5EF4-FFF2-40B4-BE49-F238E27FC236}">
                <a16:creationId xmlns:a16="http://schemas.microsoft.com/office/drawing/2014/main" id="{7449EF5C-79B0-20F0-57AF-A4C04F3ED81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435" y="905769"/>
            <a:ext cx="7709268" cy="748689"/>
          </a:xfrm>
          <a:prstGeom prst="rect">
            <a:avLst/>
          </a:prstGeom>
          <a:noFill/>
          <a:ln w="38100">
            <a:solidFill>
              <a:srgbClr val="00B0F0"/>
            </a:solidFill>
          </a:ln>
        </p:spPr>
      </p:pic>
      <p:pic>
        <p:nvPicPr>
          <p:cNvPr id="3" name="Picture 2" descr="Chart, histogram&#10;&#10;Description automatically generated">
            <a:extLst>
              <a:ext uri="{FF2B5EF4-FFF2-40B4-BE49-F238E27FC236}">
                <a16:creationId xmlns:a16="http://schemas.microsoft.com/office/drawing/2014/main" id="{95F702D1-3323-DB15-A2EF-1FF42880568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0435" y="1813946"/>
            <a:ext cx="4172283" cy="3188052"/>
          </a:xfrm>
          <a:prstGeom prst="rect">
            <a:avLst/>
          </a:prstGeom>
          <a:noFill/>
          <a:ln w="38100">
            <a:solidFill>
              <a:srgbClr val="00B0F0"/>
            </a:solidFill>
          </a:ln>
        </p:spPr>
      </p:pic>
    </p:spTree>
    <p:extLst>
      <p:ext uri="{BB962C8B-B14F-4D97-AF65-F5344CB8AC3E}">
        <p14:creationId xmlns:p14="http://schemas.microsoft.com/office/powerpoint/2010/main" val="1551509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59"/>
        <p:cNvGrpSpPr/>
        <p:nvPr/>
      </p:nvGrpSpPr>
      <p:grpSpPr>
        <a:xfrm>
          <a:off x="0" y="0"/>
          <a:ext cx="0" cy="0"/>
          <a:chOff x="0" y="0"/>
          <a:chExt cx="0" cy="0"/>
        </a:xfrm>
      </p:grpSpPr>
      <p:sp>
        <p:nvSpPr>
          <p:cNvPr id="6060" name="Google Shape;6060;p46"/>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04</a:t>
            </a:r>
            <a:endParaRPr/>
          </a:p>
        </p:txBody>
      </p:sp>
      <p:sp>
        <p:nvSpPr>
          <p:cNvPr id="6061" name="Google Shape;6061;p46"/>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Data Questions</a:t>
            </a:r>
            <a:endParaRPr/>
          </a:p>
        </p:txBody>
      </p:sp>
      <p:sp>
        <p:nvSpPr>
          <p:cNvPr id="6062" name="Google Shape;6062;p46"/>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Answering Intriguing Questions </a:t>
            </a:r>
            <a:r>
              <a:rPr lang="en-US"/>
              <a:t>A</a:t>
            </a:r>
            <a:r>
              <a:rPr lang="en-US">
                <a:solidFill>
                  <a:schemeClr val="lt1"/>
                </a:solidFill>
              </a:rPr>
              <a:t>bout Video Games</a:t>
            </a:r>
            <a:endParaRPr>
              <a:solidFill>
                <a:schemeClr val="lt1"/>
              </a:solidFill>
            </a:endParaRPr>
          </a:p>
          <a:p>
            <a:pPr marL="0" lvl="0" indent="0" algn="ctr" rtl="0">
              <a:spcBef>
                <a:spcPts val="0"/>
              </a:spcBef>
              <a:spcAft>
                <a:spcPts val="0"/>
              </a:spcAft>
              <a:buClr>
                <a:schemeClr val="dk1"/>
              </a:buClr>
              <a:buSzPts val="1100"/>
              <a:buFont typeface="Arial"/>
              <a:buNone/>
            </a:pPr>
            <a:endParaRPr>
              <a:solidFill>
                <a:schemeClr val="lt1"/>
              </a:solidFill>
            </a:endParaRPr>
          </a:p>
          <a:p>
            <a:pPr marL="0" lvl="0" indent="0" algn="ctr" rtl="0">
              <a:spcBef>
                <a:spcPts val="0"/>
              </a:spcBef>
              <a:spcAft>
                <a:spcPts val="0"/>
              </a:spcAft>
              <a:buNone/>
            </a:pPr>
            <a:endParaRPr/>
          </a:p>
        </p:txBody>
      </p:sp>
      <p:grpSp>
        <p:nvGrpSpPr>
          <p:cNvPr id="6063" name="Google Shape;6063;p46"/>
          <p:cNvGrpSpPr/>
          <p:nvPr/>
        </p:nvGrpSpPr>
        <p:grpSpPr>
          <a:xfrm>
            <a:off x="8029241" y="154008"/>
            <a:ext cx="264001" cy="226285"/>
            <a:chOff x="753950" y="238125"/>
            <a:chExt cx="6111125" cy="5238075"/>
          </a:xfrm>
        </p:grpSpPr>
        <p:sp>
          <p:nvSpPr>
            <p:cNvPr id="6064" name="Google Shape;6064;p46"/>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46"/>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46"/>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46"/>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46"/>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46"/>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46"/>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46"/>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46"/>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46"/>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46"/>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46"/>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46"/>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46"/>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46"/>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46"/>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46"/>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46"/>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46"/>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46"/>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46"/>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46"/>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46"/>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4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4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4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4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1" name="Google Shape;6091;p46"/>
          <p:cNvGrpSpPr/>
          <p:nvPr/>
        </p:nvGrpSpPr>
        <p:grpSpPr>
          <a:xfrm>
            <a:off x="8365321" y="154008"/>
            <a:ext cx="264001" cy="226285"/>
            <a:chOff x="753950" y="238125"/>
            <a:chExt cx="6111125" cy="5238075"/>
          </a:xfrm>
        </p:grpSpPr>
        <p:sp>
          <p:nvSpPr>
            <p:cNvPr id="6092" name="Google Shape;6092;p46"/>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46"/>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46"/>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46"/>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46"/>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46"/>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46"/>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46"/>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46"/>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46"/>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46"/>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46"/>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46"/>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46"/>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46"/>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46"/>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46"/>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46"/>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46"/>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46"/>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46"/>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46"/>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46"/>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4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4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4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4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46"/>
          <p:cNvGrpSpPr/>
          <p:nvPr/>
        </p:nvGrpSpPr>
        <p:grpSpPr>
          <a:xfrm>
            <a:off x="8701401" y="154008"/>
            <a:ext cx="264001" cy="226285"/>
            <a:chOff x="753950" y="238125"/>
            <a:chExt cx="6111125" cy="5238075"/>
          </a:xfrm>
        </p:grpSpPr>
        <p:sp>
          <p:nvSpPr>
            <p:cNvPr id="6120" name="Google Shape;6120;p46"/>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46"/>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46"/>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46"/>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46"/>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46"/>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46"/>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46"/>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46"/>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46"/>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46"/>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46"/>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46"/>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46"/>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46"/>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46"/>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46"/>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46"/>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46"/>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46"/>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46"/>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46"/>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46"/>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4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4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4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4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6147" name="Google Shape;6147;p46">
            <a:hlinkClick r:id="" action="ppaction://noaction"/>
          </p:cNvPr>
          <p:cNvPicPr preferRelativeResize="0"/>
          <p:nvPr/>
        </p:nvPicPr>
        <p:blipFill>
          <a:blip r:embed="rId3">
            <a:alphaModFix/>
          </a:blip>
          <a:stretch>
            <a:fillRect/>
          </a:stretch>
        </p:blipFill>
        <p:spPr>
          <a:xfrm>
            <a:off x="8691664" y="567377"/>
            <a:ext cx="283464" cy="172844"/>
          </a:xfrm>
          <a:prstGeom prst="rect">
            <a:avLst/>
          </a:prstGeom>
          <a:noFill/>
          <a:ln>
            <a:noFill/>
          </a:ln>
        </p:spPr>
      </p:pic>
      <p:pic>
        <p:nvPicPr>
          <p:cNvPr id="6148" name="Google Shape;6148;p46">
            <a:hlinkClick r:id="" action="ppaction://noaction"/>
          </p:cNvPr>
          <p:cNvPicPr preferRelativeResize="0"/>
          <p:nvPr/>
        </p:nvPicPr>
        <p:blipFill>
          <a:blip r:embed="rId4">
            <a:alphaModFix/>
          </a:blip>
          <a:stretch>
            <a:fillRect/>
          </a:stretch>
        </p:blipFill>
        <p:spPr>
          <a:xfrm>
            <a:off x="8383025" y="539500"/>
            <a:ext cx="228600" cy="228600"/>
          </a:xfrm>
          <a:prstGeom prst="rect">
            <a:avLst/>
          </a:prstGeom>
          <a:noFill/>
          <a:ln>
            <a:noFill/>
          </a:ln>
        </p:spPr>
      </p:pic>
      <p:pic>
        <p:nvPicPr>
          <p:cNvPr id="6149" name="Google Shape;6149;p46">
            <a:hlinkClick r:id="rId5" action="ppaction://hlinksldjump"/>
          </p:cNvPr>
          <p:cNvPicPr preferRelativeResize="0"/>
          <p:nvPr/>
        </p:nvPicPr>
        <p:blipFill>
          <a:blip r:embed="rId3">
            <a:alphaModFix/>
          </a:blip>
          <a:stretch>
            <a:fillRect/>
          </a:stretch>
        </p:blipFill>
        <p:spPr>
          <a:xfrm flipH="1">
            <a:off x="8029239" y="567377"/>
            <a:ext cx="283464" cy="172844"/>
          </a:xfrm>
          <a:prstGeom prst="rect">
            <a:avLst/>
          </a:prstGeom>
          <a:noFill/>
          <a:ln>
            <a:noFill/>
          </a:ln>
        </p:spPr>
      </p:pic>
      <p:pic>
        <p:nvPicPr>
          <p:cNvPr id="9218" name="Picture 2" descr="mario climbing | Pixel Art Maker">
            <a:extLst>
              <a:ext uri="{FF2B5EF4-FFF2-40B4-BE49-F238E27FC236}">
                <a16:creationId xmlns:a16="http://schemas.microsoft.com/office/drawing/2014/main" id="{32F877E6-479B-F549-6D09-1EC2A320B4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141" y="2441556"/>
            <a:ext cx="1161666" cy="1106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162844" y="83967"/>
            <a:ext cx="8520600" cy="572700"/>
          </a:xfrm>
          <a:prstGeom prst="rect">
            <a:avLst/>
          </a:prstGeom>
        </p:spPr>
        <p:txBody>
          <a:bodyPr spcFirstLastPara="1" wrap="square" lIns="91425" tIns="91425" rIns="91425" bIns="91425" anchor="b" anchorCtr="0">
            <a:noAutofit/>
          </a:bodyPr>
          <a:lstStyle/>
          <a:p>
            <a:r>
              <a:rPr lang="en"/>
              <a:t>What Games are Best per Series?</a:t>
            </a:r>
          </a:p>
        </p:txBody>
      </p:sp>
      <p:grpSp>
        <p:nvGrpSpPr>
          <p:cNvPr id="5754" name="Google Shape;5754;p36"/>
          <p:cNvGrpSpPr/>
          <p:nvPr/>
        </p:nvGrpSpPr>
        <p:grpSpPr>
          <a:xfrm rot="16200000">
            <a:off x="899170" y="315134"/>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7699175" y="312948"/>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162844" y="561120"/>
            <a:ext cx="7949798" cy="3580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panose="020B0604020202020204" pitchFamily="34" charset="0"/>
              <a:buChar char="•"/>
            </a:pPr>
            <a:r>
              <a:rPr lang="en-US">
                <a:solidFill>
                  <a:schemeClr val="bg1"/>
                </a:solidFill>
              </a:rPr>
              <a:t>We want to look at popular games that were apart of a series, and determine which game was the best in terms of sales and scores in that series.</a:t>
            </a:r>
          </a:p>
          <a:p>
            <a:pPr marL="285750" indent="-285750" algn="l">
              <a:spcAft>
                <a:spcPts val="1600"/>
              </a:spcAft>
              <a:buFont typeface="Arial" panose="020B0604020202020204" pitchFamily="34" charset="0"/>
              <a:buChar char="•"/>
            </a:pPr>
            <a:r>
              <a:rPr lang="en-US">
                <a:solidFill>
                  <a:schemeClr val="bg1"/>
                </a:solidFill>
              </a:rPr>
              <a:t>First is the Super Mario Series:  </a:t>
            </a:r>
          </a:p>
          <a:p>
            <a:pPr marL="0" indent="0" algn="l">
              <a:spcAft>
                <a:spcPts val="1600"/>
              </a:spcAft>
            </a:pPr>
            <a:endParaRPr lang="en-US">
              <a:solidFill>
                <a:schemeClr val="bg1"/>
              </a:solidFill>
            </a:endParaRPr>
          </a:p>
          <a:p>
            <a:pPr marL="742950" lvl="1" indent="-285750" algn="l">
              <a:spcAft>
                <a:spcPts val="1600"/>
              </a:spcAft>
              <a:buFont typeface="Arial" panose="020B0604020202020204" pitchFamily="34" charset="0"/>
              <a:buChar char="•"/>
            </a:pPr>
            <a:endParaRPr lang="en-US" sz="1400">
              <a:solidFill>
                <a:schemeClr val="bg1"/>
              </a:solidFill>
            </a:endParaRPr>
          </a:p>
          <a:p>
            <a:pPr marL="0" indent="0" algn="l">
              <a:spcAft>
                <a:spcPts val="1600"/>
              </a:spcAft>
            </a:pPr>
            <a:endParaRPr lang="en-US"/>
          </a:p>
          <a:p>
            <a:pPr marL="742950" lvl="1" indent="-285750" algn="l">
              <a:spcAft>
                <a:spcPts val="1600"/>
              </a:spcAft>
            </a:pPr>
            <a:endParaRPr lang="en-US"/>
          </a:p>
          <a:p>
            <a:pPr marL="0" indent="0">
              <a:spcAft>
                <a:spcPts val="1600"/>
              </a:spcAft>
            </a:pPr>
            <a:endParaRPr lang="en-US"/>
          </a:p>
        </p:txBody>
      </p:sp>
      <p:pic>
        <p:nvPicPr>
          <p:cNvPr id="9" name="Picture 9" descr="Chart&#10;&#10;Description automatically generated">
            <a:extLst>
              <a:ext uri="{FF2B5EF4-FFF2-40B4-BE49-F238E27FC236}">
                <a16:creationId xmlns:a16="http://schemas.microsoft.com/office/drawing/2014/main" id="{81AB01F2-23B9-3498-B3C4-919281B48658}"/>
              </a:ext>
            </a:extLst>
          </p:cNvPr>
          <p:cNvPicPr>
            <a:picLocks noChangeAspect="1"/>
          </p:cNvPicPr>
          <p:nvPr/>
        </p:nvPicPr>
        <p:blipFill>
          <a:blip r:embed="rId3"/>
          <a:stretch>
            <a:fillRect/>
          </a:stretch>
        </p:blipFill>
        <p:spPr>
          <a:xfrm rot="5400000">
            <a:off x="714285" y="2352691"/>
            <a:ext cx="2296031" cy="3170849"/>
          </a:xfrm>
          <a:prstGeom prst="rect">
            <a:avLst/>
          </a:prstGeom>
          <a:ln w="28575">
            <a:solidFill>
              <a:srgbClr val="00B0F0"/>
            </a:solidFill>
          </a:ln>
        </p:spPr>
      </p:pic>
      <p:sp>
        <p:nvSpPr>
          <p:cNvPr id="4" name="Google Shape;5908;p39">
            <a:extLst>
              <a:ext uri="{FF2B5EF4-FFF2-40B4-BE49-F238E27FC236}">
                <a16:creationId xmlns:a16="http://schemas.microsoft.com/office/drawing/2014/main" id="{7E20EDEB-F588-7BD9-6E22-03DAE9C38536}"/>
              </a:ext>
            </a:extLst>
          </p:cNvPr>
          <p:cNvSpPr txBox="1">
            <a:spLocks/>
          </p:cNvSpPr>
          <p:nvPr/>
        </p:nvSpPr>
        <p:spPr>
          <a:xfrm>
            <a:off x="6266203" y="1490385"/>
            <a:ext cx="2662175" cy="25268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The best game in the Mario Series according to critic score are both Super Mario Galaxy and Super Mario Galaxy 2 (9.7)</a:t>
            </a:r>
            <a:endParaRPr lang="en-US" sz="1600">
              <a:solidFill>
                <a:srgbClr val="FFFFFF"/>
              </a:solidFill>
              <a:latin typeface="Advent Pro Medium"/>
            </a:endParaRPr>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The best game by user score is Super Mario Galaxy 2 (9.1)</a:t>
            </a:r>
            <a:endParaRPr lang="en-US" sz="1600">
              <a:solidFill>
                <a:srgbClr val="FFFFFF"/>
              </a:solidFill>
              <a:latin typeface="Advent Pro Medium"/>
            </a:endParaRPr>
          </a:p>
          <a:p>
            <a:pPr>
              <a:spcAft>
                <a:spcPts val="1600"/>
              </a:spcAft>
              <a:buClr>
                <a:schemeClr val="accent1"/>
              </a:buClr>
              <a:buSzPts val="1600"/>
            </a:pPr>
            <a:endParaRPr lang="en-US" sz="1600">
              <a:solidFill>
                <a:srgbClr val="FFFFFF"/>
              </a:solidFill>
              <a:latin typeface="Advent Pro Medium"/>
            </a:endParaRPr>
          </a:p>
        </p:txBody>
      </p:sp>
      <p:pic>
        <p:nvPicPr>
          <p:cNvPr id="5" name="Picture 6" descr="Text&#10;&#10;Description automatically generated">
            <a:extLst>
              <a:ext uri="{FF2B5EF4-FFF2-40B4-BE49-F238E27FC236}">
                <a16:creationId xmlns:a16="http://schemas.microsoft.com/office/drawing/2014/main" id="{8411ABBE-D415-6018-9AA4-3B10DC874D3F}"/>
              </a:ext>
            </a:extLst>
          </p:cNvPr>
          <p:cNvPicPr>
            <a:picLocks noChangeAspect="1"/>
          </p:cNvPicPr>
          <p:nvPr/>
        </p:nvPicPr>
        <p:blipFill>
          <a:blip r:embed="rId4"/>
          <a:stretch>
            <a:fillRect/>
          </a:stretch>
        </p:blipFill>
        <p:spPr>
          <a:xfrm>
            <a:off x="249072" y="1673736"/>
            <a:ext cx="3365879" cy="1012914"/>
          </a:xfrm>
          <a:prstGeom prst="rect">
            <a:avLst/>
          </a:prstGeom>
          <a:ln w="28575">
            <a:solidFill>
              <a:srgbClr val="00B0F0"/>
            </a:solidFill>
          </a:ln>
        </p:spPr>
      </p:pic>
      <p:pic>
        <p:nvPicPr>
          <p:cNvPr id="7" name="Picture 9" descr="Chart&#10;&#10;Description automatically generated">
            <a:extLst>
              <a:ext uri="{FF2B5EF4-FFF2-40B4-BE49-F238E27FC236}">
                <a16:creationId xmlns:a16="http://schemas.microsoft.com/office/drawing/2014/main" id="{BE2CF096-1A4A-DD58-58CE-5E99D129FA9C}"/>
              </a:ext>
            </a:extLst>
          </p:cNvPr>
          <p:cNvPicPr>
            <a:picLocks noChangeAspect="1"/>
          </p:cNvPicPr>
          <p:nvPr/>
        </p:nvPicPr>
        <p:blipFill>
          <a:blip r:embed="rId3"/>
          <a:stretch>
            <a:fillRect/>
          </a:stretch>
        </p:blipFill>
        <p:spPr>
          <a:xfrm>
            <a:off x="3833215" y="1671754"/>
            <a:ext cx="2296031" cy="3170849"/>
          </a:xfrm>
          <a:prstGeom prst="rect">
            <a:avLst/>
          </a:prstGeom>
          <a:ln w="28575">
            <a:solidFill>
              <a:srgbClr val="00B0F0"/>
            </a:solidFill>
          </a:ln>
        </p:spPr>
      </p:pic>
    </p:spTree>
    <p:extLst>
      <p:ext uri="{BB962C8B-B14F-4D97-AF65-F5344CB8AC3E}">
        <p14:creationId xmlns:p14="http://schemas.microsoft.com/office/powerpoint/2010/main" val="4166047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162844" y="83967"/>
            <a:ext cx="8520600" cy="572700"/>
          </a:xfrm>
          <a:prstGeom prst="rect">
            <a:avLst/>
          </a:prstGeom>
        </p:spPr>
        <p:txBody>
          <a:bodyPr spcFirstLastPara="1" wrap="square" lIns="91425" tIns="91425" rIns="91425" bIns="91425" anchor="b" anchorCtr="0">
            <a:noAutofit/>
          </a:bodyPr>
          <a:lstStyle/>
          <a:p>
            <a:r>
              <a:rPr lang="en"/>
              <a:t>What Games are Best per Series? (cont.)</a:t>
            </a:r>
          </a:p>
        </p:txBody>
      </p:sp>
      <p:grpSp>
        <p:nvGrpSpPr>
          <p:cNvPr id="5754" name="Google Shape;5754;p36"/>
          <p:cNvGrpSpPr/>
          <p:nvPr/>
        </p:nvGrpSpPr>
        <p:grpSpPr>
          <a:xfrm rot="16200000">
            <a:off x="624495" y="310704"/>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7973849" y="312948"/>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1075" y="587701"/>
            <a:ext cx="7949798" cy="3580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panose="020B0604020202020204" pitchFamily="34" charset="0"/>
              <a:buChar char="•"/>
            </a:pPr>
            <a:r>
              <a:rPr lang="en-US">
                <a:solidFill>
                  <a:schemeClr val="bg1"/>
                </a:solidFill>
              </a:rPr>
              <a:t>This chart is comparing the quantity of sales per game in the Super Mario Series, while also accounting for area of sale:</a:t>
            </a:r>
          </a:p>
          <a:p>
            <a:pPr marL="742950" lvl="1" indent="-285750" algn="l">
              <a:spcAft>
                <a:spcPts val="1600"/>
              </a:spcAft>
              <a:buFont typeface="Arial" panose="020B0604020202020204" pitchFamily="34" charset="0"/>
              <a:buChar char="•"/>
            </a:pPr>
            <a:endParaRPr lang="en-US" sz="1400">
              <a:solidFill>
                <a:schemeClr val="bg1"/>
              </a:solidFill>
            </a:endParaRPr>
          </a:p>
          <a:p>
            <a:pPr marL="0" indent="0" algn="l">
              <a:spcAft>
                <a:spcPts val="1600"/>
              </a:spcAft>
            </a:pPr>
            <a:endParaRPr lang="en-US"/>
          </a:p>
          <a:p>
            <a:pPr marL="0" indent="0" algn="l">
              <a:spcAft>
                <a:spcPts val="1600"/>
              </a:spcAft>
            </a:pPr>
            <a:endParaRPr lang="en-US"/>
          </a:p>
          <a:p>
            <a:pPr marL="742950" lvl="1" indent="-285750" algn="l">
              <a:spcAft>
                <a:spcPts val="1600"/>
              </a:spcAft>
            </a:pPr>
            <a:endParaRPr lang="en-US"/>
          </a:p>
          <a:p>
            <a:pPr marL="0" indent="0">
              <a:spcAft>
                <a:spcPts val="1600"/>
              </a:spcAft>
            </a:pPr>
            <a:endParaRPr lang="en-US"/>
          </a:p>
        </p:txBody>
      </p:sp>
      <p:pic>
        <p:nvPicPr>
          <p:cNvPr id="2" name="Picture 2" descr="Chart&#10;&#10;Description automatically generated">
            <a:extLst>
              <a:ext uri="{FF2B5EF4-FFF2-40B4-BE49-F238E27FC236}">
                <a16:creationId xmlns:a16="http://schemas.microsoft.com/office/drawing/2014/main" id="{757A95FD-E06F-5B7B-091B-B0966A50DA89}"/>
              </a:ext>
            </a:extLst>
          </p:cNvPr>
          <p:cNvPicPr>
            <a:picLocks noChangeAspect="1"/>
          </p:cNvPicPr>
          <p:nvPr/>
        </p:nvPicPr>
        <p:blipFill>
          <a:blip r:embed="rId3"/>
          <a:stretch>
            <a:fillRect/>
          </a:stretch>
        </p:blipFill>
        <p:spPr>
          <a:xfrm rot="5400000">
            <a:off x="643629" y="1839770"/>
            <a:ext cx="2348014" cy="3240742"/>
          </a:xfrm>
          <a:prstGeom prst="rect">
            <a:avLst/>
          </a:prstGeom>
          <a:ln w="28575">
            <a:solidFill>
              <a:srgbClr val="00B0F0"/>
            </a:solidFill>
          </a:ln>
        </p:spPr>
      </p:pic>
      <p:pic>
        <p:nvPicPr>
          <p:cNvPr id="5" name="Picture 2" descr="Chart&#10;&#10;Description automatically generated">
            <a:extLst>
              <a:ext uri="{FF2B5EF4-FFF2-40B4-BE49-F238E27FC236}">
                <a16:creationId xmlns:a16="http://schemas.microsoft.com/office/drawing/2014/main" id="{7152C979-BF81-2F95-D3BE-62F200740A53}"/>
              </a:ext>
            </a:extLst>
          </p:cNvPr>
          <p:cNvPicPr>
            <a:picLocks noChangeAspect="1"/>
          </p:cNvPicPr>
          <p:nvPr/>
        </p:nvPicPr>
        <p:blipFill>
          <a:blip r:embed="rId3"/>
          <a:stretch>
            <a:fillRect/>
          </a:stretch>
        </p:blipFill>
        <p:spPr>
          <a:xfrm>
            <a:off x="3695953" y="1087237"/>
            <a:ext cx="2743200" cy="3794002"/>
          </a:xfrm>
          <a:prstGeom prst="rect">
            <a:avLst/>
          </a:prstGeom>
          <a:ln w="28575">
            <a:solidFill>
              <a:srgbClr val="00B0F0"/>
            </a:solidFill>
          </a:ln>
        </p:spPr>
      </p:pic>
      <p:sp>
        <p:nvSpPr>
          <p:cNvPr id="10" name="Google Shape;5908;p39">
            <a:extLst>
              <a:ext uri="{FF2B5EF4-FFF2-40B4-BE49-F238E27FC236}">
                <a16:creationId xmlns:a16="http://schemas.microsoft.com/office/drawing/2014/main" id="{8D9C525F-03B9-D892-E72A-FF16A21E0D36}"/>
              </a:ext>
            </a:extLst>
          </p:cNvPr>
          <p:cNvSpPr txBox="1">
            <a:spLocks/>
          </p:cNvSpPr>
          <p:nvPr/>
        </p:nvSpPr>
        <p:spPr>
          <a:xfrm>
            <a:off x="6483714" y="1021243"/>
            <a:ext cx="2662175" cy="25268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Super Mario Bros. was the highest selling Mario game in North America, Europe, and Japan</a:t>
            </a:r>
            <a:endParaRPr lang="en-US" sz="1600">
              <a:solidFill>
                <a:srgbClr val="FFFFFF"/>
              </a:solidFill>
              <a:latin typeface="Advent Pro Medium"/>
            </a:endParaRPr>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rPr>
              <a:t>Mario games tend to sell the best in North America overall</a:t>
            </a:r>
          </a:p>
          <a:p>
            <a:pPr>
              <a:spcAft>
                <a:spcPts val="1600"/>
              </a:spcAft>
              <a:buClr>
                <a:schemeClr val="accent1"/>
              </a:buClr>
              <a:buSzPts val="1600"/>
            </a:pPr>
            <a:endParaRPr lang="en-US" sz="1600">
              <a:solidFill>
                <a:srgbClr val="FFFFFF"/>
              </a:solidFill>
              <a:latin typeface="Advent Pro Medium"/>
            </a:endParaRPr>
          </a:p>
        </p:txBody>
      </p:sp>
      <p:pic>
        <p:nvPicPr>
          <p:cNvPr id="11" name="Picture 11" descr="A picture containing text&#10;&#10;Description automatically generated">
            <a:extLst>
              <a:ext uri="{FF2B5EF4-FFF2-40B4-BE49-F238E27FC236}">
                <a16:creationId xmlns:a16="http://schemas.microsoft.com/office/drawing/2014/main" id="{7F1B7F11-E305-AF13-D749-8BC6BDB93015}"/>
              </a:ext>
            </a:extLst>
          </p:cNvPr>
          <p:cNvPicPr>
            <a:picLocks noChangeAspect="1"/>
          </p:cNvPicPr>
          <p:nvPr/>
        </p:nvPicPr>
        <p:blipFill>
          <a:blip r:embed="rId4"/>
          <a:stretch>
            <a:fillRect/>
          </a:stretch>
        </p:blipFill>
        <p:spPr>
          <a:xfrm>
            <a:off x="48620" y="1522896"/>
            <a:ext cx="3532210" cy="349087"/>
          </a:xfrm>
          <a:prstGeom prst="rect">
            <a:avLst/>
          </a:prstGeom>
          <a:ln w="28575">
            <a:solidFill>
              <a:srgbClr val="00B0F0"/>
            </a:solidFill>
          </a:ln>
        </p:spPr>
      </p:pic>
    </p:spTree>
    <p:extLst>
      <p:ext uri="{BB962C8B-B14F-4D97-AF65-F5344CB8AC3E}">
        <p14:creationId xmlns:p14="http://schemas.microsoft.com/office/powerpoint/2010/main" val="1349971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162844" y="83967"/>
            <a:ext cx="8520600" cy="572700"/>
          </a:xfrm>
          <a:prstGeom prst="rect">
            <a:avLst/>
          </a:prstGeom>
        </p:spPr>
        <p:txBody>
          <a:bodyPr spcFirstLastPara="1" wrap="square" lIns="91425" tIns="91425" rIns="91425" bIns="91425" anchor="b" anchorCtr="0">
            <a:noAutofit/>
          </a:bodyPr>
          <a:lstStyle/>
          <a:p>
            <a:r>
              <a:rPr lang="en"/>
              <a:t>What Games are Best per Series? (cont.)</a:t>
            </a:r>
          </a:p>
        </p:txBody>
      </p:sp>
      <p:grpSp>
        <p:nvGrpSpPr>
          <p:cNvPr id="5754" name="Google Shape;5754;p36"/>
          <p:cNvGrpSpPr/>
          <p:nvPr/>
        </p:nvGrpSpPr>
        <p:grpSpPr>
          <a:xfrm rot="16200000">
            <a:off x="594332" y="288552"/>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8023477" y="289147"/>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162844" y="561120"/>
            <a:ext cx="5920752" cy="22696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panose="020B0604020202020204" pitchFamily="34" charset="0"/>
              <a:buChar char="•"/>
            </a:pPr>
            <a:r>
              <a:rPr lang="en-US">
                <a:solidFill>
                  <a:schemeClr val="bg1"/>
                </a:solidFill>
              </a:rPr>
              <a:t>Next is the Call of Duty Series</a:t>
            </a:r>
          </a:p>
          <a:p>
            <a:pPr marL="285750" indent="-285750" algn="l">
              <a:spcAft>
                <a:spcPts val="1600"/>
              </a:spcAft>
              <a:buFont typeface="Arial" panose="020B0604020202020204" pitchFamily="34" charset="0"/>
              <a:buChar char="•"/>
            </a:pPr>
            <a:r>
              <a:rPr lang="en-US">
                <a:solidFill>
                  <a:schemeClr val="bg1"/>
                </a:solidFill>
              </a:rPr>
              <a:t>These charts were created with similar code to the Mario examples </a:t>
            </a:r>
          </a:p>
          <a:p>
            <a:pPr marL="0" indent="0" algn="l">
              <a:spcAft>
                <a:spcPts val="1600"/>
              </a:spcAft>
            </a:pPr>
            <a:endParaRPr lang="en-US">
              <a:solidFill>
                <a:schemeClr val="bg1"/>
              </a:solidFill>
            </a:endParaRPr>
          </a:p>
          <a:p>
            <a:pPr marL="742950" lvl="1" indent="-285750" algn="l">
              <a:spcAft>
                <a:spcPts val="1600"/>
              </a:spcAft>
              <a:buFont typeface="Arial" panose="020B0604020202020204" pitchFamily="34" charset="0"/>
              <a:buChar char="•"/>
            </a:pPr>
            <a:endParaRPr lang="en-US" sz="1400">
              <a:solidFill>
                <a:schemeClr val="bg1"/>
              </a:solidFill>
            </a:endParaRPr>
          </a:p>
          <a:p>
            <a:pPr marL="0" indent="0" algn="l">
              <a:spcAft>
                <a:spcPts val="1600"/>
              </a:spcAft>
            </a:pPr>
            <a:endParaRPr lang="en-US">
              <a:solidFill>
                <a:srgbClr val="FFD966"/>
              </a:solidFill>
            </a:endParaRPr>
          </a:p>
          <a:p>
            <a:pPr marL="742950" lvl="1" indent="-285750" algn="l">
              <a:spcAft>
                <a:spcPts val="1600"/>
              </a:spcAft>
            </a:pPr>
            <a:endParaRPr lang="en-US">
              <a:solidFill>
                <a:srgbClr val="FFD966"/>
              </a:solidFill>
            </a:endParaRPr>
          </a:p>
          <a:p>
            <a:pPr marL="0" indent="0">
              <a:spcAft>
                <a:spcPts val="1600"/>
              </a:spcAft>
            </a:pPr>
            <a:endParaRPr lang="en-US"/>
          </a:p>
        </p:txBody>
      </p:sp>
      <p:sp>
        <p:nvSpPr>
          <p:cNvPr id="4" name="Google Shape;5908;p39">
            <a:extLst>
              <a:ext uri="{FF2B5EF4-FFF2-40B4-BE49-F238E27FC236}">
                <a16:creationId xmlns:a16="http://schemas.microsoft.com/office/drawing/2014/main" id="{7E20EDEB-F588-7BD9-6E22-03DAE9C38536}"/>
              </a:ext>
            </a:extLst>
          </p:cNvPr>
          <p:cNvSpPr txBox="1">
            <a:spLocks/>
          </p:cNvSpPr>
          <p:nvPr/>
        </p:nvSpPr>
        <p:spPr>
          <a:xfrm>
            <a:off x="6399903" y="706828"/>
            <a:ext cx="2662175" cy="25268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Clr>
                <a:schemeClr val="accent1"/>
              </a:buClr>
              <a:buSzPts val="1600"/>
              <a:buFont typeface="Arial" panose="020B0604020202020204" pitchFamily="34" charset="0"/>
              <a:buChar char="•"/>
            </a:pPr>
            <a:r>
              <a:rPr lang="en-US" sz="1600" dirty="0">
                <a:solidFill>
                  <a:srgbClr val="FFFFFF"/>
                </a:solidFill>
                <a:latin typeface="Advent Pro Medium"/>
                <a:sym typeface="Advent Pro Medium"/>
              </a:rPr>
              <a:t>The best game in the Call of Duty Series according to </a:t>
            </a:r>
            <a:r>
              <a:rPr lang="en-US" sz="1600" dirty="0" err="1">
                <a:solidFill>
                  <a:srgbClr val="FFFFFF"/>
                </a:solidFill>
                <a:latin typeface="Advent Pro Medium"/>
                <a:sym typeface="Advent Pro Medium"/>
              </a:rPr>
              <a:t>Critic_Score</a:t>
            </a:r>
            <a:r>
              <a:rPr lang="en-US" sz="1600" dirty="0">
                <a:solidFill>
                  <a:srgbClr val="FFFFFF"/>
                </a:solidFill>
                <a:latin typeface="Advent Pro Medium"/>
                <a:sym typeface="Advent Pro Medium"/>
              </a:rPr>
              <a:t> is Call of Duty: Modern Warfare 2 (9.1)</a:t>
            </a:r>
            <a:endParaRPr lang="en-US" sz="1600" dirty="0">
              <a:solidFill>
                <a:srgbClr val="FFFFFF"/>
              </a:solidFill>
              <a:latin typeface="Advent Pro Medium"/>
            </a:endParaRPr>
          </a:p>
          <a:p>
            <a:pPr marL="285750" indent="-285750">
              <a:spcAft>
                <a:spcPts val="1600"/>
              </a:spcAft>
              <a:buClr>
                <a:schemeClr val="accent1"/>
              </a:buClr>
              <a:buSzPts val="1600"/>
              <a:buFont typeface="Arial" panose="020B0604020202020204" pitchFamily="34" charset="0"/>
              <a:buChar char="•"/>
            </a:pPr>
            <a:r>
              <a:rPr lang="en-US" sz="1600" dirty="0">
                <a:solidFill>
                  <a:srgbClr val="FFFFFF"/>
                </a:solidFill>
                <a:latin typeface="Advent Pro Medium"/>
              </a:rPr>
              <a:t>Top best game according to </a:t>
            </a:r>
            <a:r>
              <a:rPr lang="en-US" sz="1600" dirty="0" err="1">
                <a:solidFill>
                  <a:srgbClr val="FFFFFF"/>
                </a:solidFill>
                <a:latin typeface="Advent Pro Medium"/>
              </a:rPr>
              <a:t>User_Score</a:t>
            </a:r>
            <a:r>
              <a:rPr lang="en-US" sz="1600" dirty="0">
                <a:solidFill>
                  <a:srgbClr val="FFFFFF"/>
                </a:solidFill>
                <a:latin typeface="Advent Pro Medium"/>
              </a:rPr>
              <a:t> is Call of Duty 2 (8.2)</a:t>
            </a:r>
            <a:endParaRPr lang="en-US" sz="1600" dirty="0">
              <a:solidFill>
                <a:srgbClr val="FFFFFF"/>
              </a:solidFill>
              <a:latin typeface="Advent Pro Medium"/>
              <a:sym typeface="Advent Pro Medium"/>
            </a:endParaRPr>
          </a:p>
          <a:p>
            <a:pPr marL="285750" indent="-285750">
              <a:spcAft>
                <a:spcPts val="1600"/>
              </a:spcAft>
              <a:buClr>
                <a:schemeClr val="accent1"/>
              </a:buClr>
              <a:buSzPts val="1600"/>
              <a:buFont typeface="Arial" panose="020B0604020202020204" pitchFamily="34" charset="0"/>
              <a:buChar char="•"/>
            </a:pPr>
            <a:r>
              <a:rPr lang="en-US" sz="1600" dirty="0">
                <a:solidFill>
                  <a:srgbClr val="FFFFFF"/>
                </a:solidFill>
                <a:latin typeface="Advent Pro Medium"/>
                <a:sym typeface="Advent Pro Medium"/>
              </a:rPr>
              <a:t>The best selling games by area are: </a:t>
            </a:r>
            <a:endParaRPr lang="en-US" sz="1600" dirty="0">
              <a:solidFill>
                <a:srgbClr val="FFFFFF"/>
              </a:solidFill>
              <a:latin typeface="Advent Pro Medium"/>
            </a:endParaRPr>
          </a:p>
          <a:p>
            <a:pPr marL="285750" indent="-285750">
              <a:spcAft>
                <a:spcPts val="1600"/>
              </a:spcAft>
              <a:buClr>
                <a:schemeClr val="accent1"/>
              </a:buClr>
              <a:buSzPts val="1600"/>
              <a:buFont typeface="Arial" panose="020B0604020202020204" pitchFamily="34" charset="0"/>
              <a:buChar char="•"/>
            </a:pPr>
            <a:r>
              <a:rPr lang="en-US" sz="1600" dirty="0">
                <a:solidFill>
                  <a:srgbClr val="FFFFFF"/>
                </a:solidFill>
                <a:latin typeface="Advent Pro Medium"/>
                <a:sym typeface="Advent Pro Medium"/>
              </a:rPr>
              <a:t>North America &amp; Europe: Call of Duty: Modern Warfare 3</a:t>
            </a:r>
            <a:endParaRPr lang="en-US" sz="1600" dirty="0">
              <a:solidFill>
                <a:srgbClr val="FFFFFF"/>
              </a:solidFill>
              <a:latin typeface="Advent Pro Medium"/>
            </a:endParaRPr>
          </a:p>
          <a:p>
            <a:pPr marL="285750" indent="-285750">
              <a:spcAft>
                <a:spcPts val="1600"/>
              </a:spcAft>
              <a:buClr>
                <a:schemeClr val="accent1"/>
              </a:buClr>
              <a:buSzPts val="1600"/>
              <a:buFont typeface="Arial" panose="020B0604020202020204" pitchFamily="34" charset="0"/>
              <a:buChar char="•"/>
            </a:pPr>
            <a:r>
              <a:rPr lang="en-US" sz="1600" dirty="0">
                <a:solidFill>
                  <a:srgbClr val="FFFFFF"/>
                </a:solidFill>
                <a:latin typeface="Advent Pro Medium"/>
              </a:rPr>
              <a:t>Japan: Call of Duty: Black Ops 3</a:t>
            </a:r>
          </a:p>
          <a:p>
            <a:pPr>
              <a:buClr>
                <a:schemeClr val="accent1"/>
              </a:buClr>
              <a:buSzPts val="1600"/>
            </a:pPr>
            <a:endParaRPr lang="en-US" sz="1600"/>
          </a:p>
          <a:p>
            <a:pPr>
              <a:spcAft>
                <a:spcPts val="1600"/>
              </a:spcAft>
              <a:buClr>
                <a:schemeClr val="accent1"/>
              </a:buClr>
              <a:buSzPts val="1600"/>
            </a:pPr>
            <a:endParaRPr lang="en-US" sz="1600">
              <a:solidFill>
                <a:srgbClr val="FFFFFF"/>
              </a:solidFill>
              <a:latin typeface="Advent Pro Medium"/>
            </a:endParaRPr>
          </a:p>
        </p:txBody>
      </p:sp>
      <p:pic>
        <p:nvPicPr>
          <p:cNvPr id="3" name="Picture 4">
            <a:extLst>
              <a:ext uri="{FF2B5EF4-FFF2-40B4-BE49-F238E27FC236}">
                <a16:creationId xmlns:a16="http://schemas.microsoft.com/office/drawing/2014/main" id="{0C0FE3F4-1DA8-F8F5-CB7F-BEB4CDBE5E52}"/>
              </a:ext>
            </a:extLst>
          </p:cNvPr>
          <p:cNvPicPr>
            <a:picLocks noChangeAspect="1"/>
          </p:cNvPicPr>
          <p:nvPr/>
        </p:nvPicPr>
        <p:blipFill>
          <a:blip r:embed="rId3"/>
          <a:stretch>
            <a:fillRect/>
          </a:stretch>
        </p:blipFill>
        <p:spPr>
          <a:xfrm>
            <a:off x="339593" y="1416006"/>
            <a:ext cx="2526747" cy="3642145"/>
          </a:xfrm>
          <a:prstGeom prst="rect">
            <a:avLst/>
          </a:prstGeom>
          <a:ln w="28575">
            <a:solidFill>
              <a:srgbClr val="00B0F0"/>
            </a:solidFill>
          </a:ln>
        </p:spPr>
      </p:pic>
      <p:pic>
        <p:nvPicPr>
          <p:cNvPr id="5" name="Picture 6" descr="A picture containing chart&#10;&#10;Description automatically generated">
            <a:extLst>
              <a:ext uri="{FF2B5EF4-FFF2-40B4-BE49-F238E27FC236}">
                <a16:creationId xmlns:a16="http://schemas.microsoft.com/office/drawing/2014/main" id="{B9E657AC-6FF5-4C3D-6FF2-64B81C3A3DC4}"/>
              </a:ext>
            </a:extLst>
          </p:cNvPr>
          <p:cNvPicPr>
            <a:picLocks noChangeAspect="1"/>
          </p:cNvPicPr>
          <p:nvPr/>
        </p:nvPicPr>
        <p:blipFill>
          <a:blip r:embed="rId4"/>
          <a:stretch>
            <a:fillRect/>
          </a:stretch>
        </p:blipFill>
        <p:spPr>
          <a:xfrm>
            <a:off x="3483934" y="1407673"/>
            <a:ext cx="2685607" cy="3652792"/>
          </a:xfrm>
          <a:prstGeom prst="rect">
            <a:avLst/>
          </a:prstGeom>
          <a:ln w="28575">
            <a:solidFill>
              <a:srgbClr val="00B0F0"/>
            </a:solidFill>
          </a:ln>
        </p:spPr>
      </p:pic>
    </p:spTree>
    <p:extLst>
      <p:ext uri="{BB962C8B-B14F-4D97-AF65-F5344CB8AC3E}">
        <p14:creationId xmlns:p14="http://schemas.microsoft.com/office/powerpoint/2010/main" val="1337363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162844" y="83967"/>
            <a:ext cx="8520600" cy="572700"/>
          </a:xfrm>
          <a:prstGeom prst="rect">
            <a:avLst/>
          </a:prstGeom>
        </p:spPr>
        <p:txBody>
          <a:bodyPr spcFirstLastPara="1" wrap="square" lIns="91425" tIns="91425" rIns="91425" bIns="91425" anchor="b" anchorCtr="0">
            <a:noAutofit/>
          </a:bodyPr>
          <a:lstStyle/>
          <a:p>
            <a:r>
              <a:rPr lang="en"/>
              <a:t>What Games are Best per Series? (cont.)</a:t>
            </a:r>
          </a:p>
        </p:txBody>
      </p:sp>
      <p:grpSp>
        <p:nvGrpSpPr>
          <p:cNvPr id="5754" name="Google Shape;5754;p36"/>
          <p:cNvGrpSpPr/>
          <p:nvPr/>
        </p:nvGrpSpPr>
        <p:grpSpPr>
          <a:xfrm rot="16200000">
            <a:off x="603193" y="288553"/>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8085500" y="289147"/>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162844" y="561120"/>
            <a:ext cx="5920752" cy="22696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panose="020B0604020202020204" pitchFamily="34" charset="0"/>
              <a:buChar char="•"/>
            </a:pPr>
            <a:r>
              <a:rPr lang="en-US">
                <a:solidFill>
                  <a:schemeClr val="bg1"/>
                </a:solidFill>
              </a:rPr>
              <a:t>Finally, let's look at the Grand Theft Auto Series</a:t>
            </a:r>
            <a:endParaRPr lang="en-US"/>
          </a:p>
          <a:p>
            <a:pPr marL="0" indent="0" algn="l">
              <a:spcAft>
                <a:spcPts val="1600"/>
              </a:spcAft>
            </a:pPr>
            <a:endParaRPr lang="en-US">
              <a:solidFill>
                <a:schemeClr val="bg1"/>
              </a:solidFill>
            </a:endParaRPr>
          </a:p>
          <a:p>
            <a:pPr marL="742950" lvl="1" indent="-285750" algn="l">
              <a:spcAft>
                <a:spcPts val="1600"/>
              </a:spcAft>
              <a:buFont typeface="Arial" panose="020B0604020202020204" pitchFamily="34" charset="0"/>
              <a:buChar char="•"/>
            </a:pPr>
            <a:endParaRPr lang="en-US" sz="1400">
              <a:solidFill>
                <a:schemeClr val="bg1"/>
              </a:solidFill>
            </a:endParaRPr>
          </a:p>
          <a:p>
            <a:pPr marL="0" indent="0" algn="l">
              <a:spcAft>
                <a:spcPts val="1600"/>
              </a:spcAft>
            </a:pPr>
            <a:endParaRPr lang="en-US">
              <a:solidFill>
                <a:srgbClr val="FFD966"/>
              </a:solidFill>
            </a:endParaRPr>
          </a:p>
          <a:p>
            <a:pPr marL="742950" lvl="1" indent="-285750" algn="l">
              <a:spcAft>
                <a:spcPts val="1600"/>
              </a:spcAft>
            </a:pPr>
            <a:endParaRPr lang="en-US">
              <a:solidFill>
                <a:srgbClr val="FFD966"/>
              </a:solidFill>
            </a:endParaRPr>
          </a:p>
          <a:p>
            <a:pPr marL="0" indent="0">
              <a:spcAft>
                <a:spcPts val="1600"/>
              </a:spcAft>
            </a:pPr>
            <a:endParaRPr lang="en-US">
              <a:solidFill>
                <a:srgbClr val="FFD966"/>
              </a:solidFill>
            </a:endParaRPr>
          </a:p>
        </p:txBody>
      </p:sp>
      <p:sp>
        <p:nvSpPr>
          <p:cNvPr id="4" name="Google Shape;5908;p39">
            <a:extLst>
              <a:ext uri="{FF2B5EF4-FFF2-40B4-BE49-F238E27FC236}">
                <a16:creationId xmlns:a16="http://schemas.microsoft.com/office/drawing/2014/main" id="{7E20EDEB-F588-7BD9-6E22-03DAE9C38536}"/>
              </a:ext>
            </a:extLst>
          </p:cNvPr>
          <p:cNvSpPr txBox="1">
            <a:spLocks/>
          </p:cNvSpPr>
          <p:nvPr/>
        </p:nvSpPr>
        <p:spPr>
          <a:xfrm>
            <a:off x="6399903" y="706828"/>
            <a:ext cx="2662175" cy="252687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The best game in the GTA Series according to </a:t>
            </a:r>
            <a:r>
              <a:rPr lang="en-US" sz="1600" err="1">
                <a:solidFill>
                  <a:srgbClr val="FFFFFF"/>
                </a:solidFill>
                <a:latin typeface="Advent Pro Medium"/>
                <a:sym typeface="Advent Pro Medium"/>
              </a:rPr>
              <a:t>Critic_Score</a:t>
            </a:r>
            <a:r>
              <a:rPr lang="en-US" sz="1600">
                <a:solidFill>
                  <a:srgbClr val="FFFFFF"/>
                </a:solidFill>
                <a:latin typeface="Advent Pro Medium"/>
                <a:sym typeface="Advent Pro Medium"/>
              </a:rPr>
              <a:t> is Grand Theft Auto V (9.7):</a:t>
            </a:r>
            <a:endParaRPr lang="en-US" sz="1600">
              <a:solidFill>
                <a:srgbClr val="FFFFFF"/>
              </a:solidFill>
              <a:latin typeface="Advent Pro Medium"/>
            </a:endParaRPr>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rPr>
              <a:t>Top best game according to </a:t>
            </a:r>
            <a:r>
              <a:rPr lang="en-US" sz="1600" err="1">
                <a:solidFill>
                  <a:srgbClr val="FFFFFF"/>
                </a:solidFill>
                <a:latin typeface="Advent Pro Medium"/>
              </a:rPr>
              <a:t>User_Score</a:t>
            </a:r>
            <a:r>
              <a:rPr lang="en-US" sz="1600">
                <a:solidFill>
                  <a:srgbClr val="FFFFFF"/>
                </a:solidFill>
                <a:latin typeface="Advent Pro Medium"/>
              </a:rPr>
              <a:t> is Grand Theft Auto: Vice City (8.7) </a:t>
            </a:r>
            <a:endParaRPr lang="en-US" sz="1600"/>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The best selling games by area are: </a:t>
            </a:r>
            <a:endParaRPr lang="en-US" sz="1600">
              <a:solidFill>
                <a:srgbClr val="FFFFFF"/>
              </a:solidFill>
              <a:latin typeface="Advent Pro Medium"/>
            </a:endParaRPr>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North America &amp; Europe: Grand Theft Auto V</a:t>
            </a:r>
            <a:endParaRPr lang="en-US" sz="1600">
              <a:solidFill>
                <a:srgbClr val="FFFFFF"/>
              </a:solidFill>
              <a:latin typeface="Advent Pro Medium"/>
            </a:endParaRPr>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rPr>
              <a:t>Japan: Grand Theft Auto: San Andreas</a:t>
            </a:r>
          </a:p>
          <a:p>
            <a:pPr>
              <a:buClr>
                <a:schemeClr val="accent1"/>
              </a:buClr>
              <a:buSzPts val="1600"/>
            </a:pPr>
            <a:endParaRPr lang="en-US" sz="1600"/>
          </a:p>
          <a:p>
            <a:pPr>
              <a:spcAft>
                <a:spcPts val="1600"/>
              </a:spcAft>
              <a:buClr>
                <a:schemeClr val="accent1"/>
              </a:buClr>
              <a:buSzPts val="1600"/>
            </a:pPr>
            <a:endParaRPr lang="en-US" sz="1600">
              <a:solidFill>
                <a:srgbClr val="FFFFFF"/>
              </a:solidFill>
              <a:latin typeface="Advent Pro Medium"/>
            </a:endParaRPr>
          </a:p>
        </p:txBody>
      </p:sp>
      <p:pic>
        <p:nvPicPr>
          <p:cNvPr id="2" name="Picture 6" descr="Chart, bar chart&#10;&#10;Description automatically generated">
            <a:extLst>
              <a:ext uri="{FF2B5EF4-FFF2-40B4-BE49-F238E27FC236}">
                <a16:creationId xmlns:a16="http://schemas.microsoft.com/office/drawing/2014/main" id="{2DF9558A-4B66-B9D3-2BB1-3B83E4571501}"/>
              </a:ext>
            </a:extLst>
          </p:cNvPr>
          <p:cNvPicPr>
            <a:picLocks noChangeAspect="1"/>
          </p:cNvPicPr>
          <p:nvPr/>
        </p:nvPicPr>
        <p:blipFill>
          <a:blip r:embed="rId3"/>
          <a:stretch>
            <a:fillRect/>
          </a:stretch>
        </p:blipFill>
        <p:spPr>
          <a:xfrm>
            <a:off x="516417" y="1085850"/>
            <a:ext cx="2218956" cy="3973033"/>
          </a:xfrm>
          <a:prstGeom prst="rect">
            <a:avLst/>
          </a:prstGeom>
          <a:ln w="28575">
            <a:solidFill>
              <a:srgbClr val="00B0F0"/>
            </a:solidFill>
          </a:ln>
        </p:spPr>
      </p:pic>
      <p:pic>
        <p:nvPicPr>
          <p:cNvPr id="7" name="Picture 7">
            <a:extLst>
              <a:ext uri="{FF2B5EF4-FFF2-40B4-BE49-F238E27FC236}">
                <a16:creationId xmlns:a16="http://schemas.microsoft.com/office/drawing/2014/main" id="{8C1B3C1D-2CB3-D54F-A8CD-C7C2F83B5203}"/>
              </a:ext>
            </a:extLst>
          </p:cNvPr>
          <p:cNvPicPr>
            <a:picLocks noChangeAspect="1"/>
          </p:cNvPicPr>
          <p:nvPr/>
        </p:nvPicPr>
        <p:blipFill>
          <a:blip r:embed="rId4"/>
          <a:stretch>
            <a:fillRect/>
          </a:stretch>
        </p:blipFill>
        <p:spPr>
          <a:xfrm>
            <a:off x="3296857" y="1059269"/>
            <a:ext cx="2187008" cy="3999614"/>
          </a:xfrm>
          <a:prstGeom prst="rect">
            <a:avLst/>
          </a:prstGeom>
          <a:ln w="28575">
            <a:solidFill>
              <a:srgbClr val="00B0F0"/>
            </a:solidFill>
          </a:ln>
        </p:spPr>
      </p:pic>
    </p:spTree>
    <p:extLst>
      <p:ext uri="{BB962C8B-B14F-4D97-AF65-F5344CB8AC3E}">
        <p14:creationId xmlns:p14="http://schemas.microsoft.com/office/powerpoint/2010/main" val="3177156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162844" y="83967"/>
            <a:ext cx="8520600" cy="572700"/>
          </a:xfrm>
          <a:prstGeom prst="rect">
            <a:avLst/>
          </a:prstGeom>
        </p:spPr>
        <p:txBody>
          <a:bodyPr spcFirstLastPara="1" wrap="square" lIns="91425" tIns="91425" rIns="91425" bIns="91425" anchor="b" anchorCtr="0">
            <a:noAutofit/>
          </a:bodyPr>
          <a:lstStyle/>
          <a:p>
            <a:r>
              <a:rPr lang="en"/>
              <a:t>More Data Questions: Redefining Dataset</a:t>
            </a:r>
            <a:endParaRPr lang="en-US"/>
          </a:p>
        </p:txBody>
      </p:sp>
      <p:grpSp>
        <p:nvGrpSpPr>
          <p:cNvPr id="5754" name="Google Shape;5754;p36"/>
          <p:cNvGrpSpPr/>
          <p:nvPr/>
        </p:nvGrpSpPr>
        <p:grpSpPr>
          <a:xfrm rot="16200000">
            <a:off x="624495" y="288553"/>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7991570" y="290797"/>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450809" y="649725"/>
            <a:ext cx="7949798" cy="3580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lgn="l">
              <a:spcAft>
                <a:spcPts val="1600"/>
              </a:spcAft>
            </a:pPr>
            <a:r>
              <a:rPr lang="en-US">
                <a:solidFill>
                  <a:schemeClr val="bg1"/>
                </a:solidFill>
              </a:rPr>
              <a:t>Our next analysis involved grouping the data in different ways to get answers to our questions. Most of our questions involve the trends of specific metrics over a period of time, therefore we created a new data frame that was grouped by a game’s year of release and calculated averages for all numeric columns. Below is a snapshot of this new data frame:</a:t>
            </a:r>
          </a:p>
          <a:p>
            <a:pPr marL="0" indent="0" algn="l">
              <a:spcAft>
                <a:spcPts val="1600"/>
              </a:spcAft>
            </a:pPr>
            <a:endParaRPr lang="en-US">
              <a:solidFill>
                <a:schemeClr val="bg1"/>
              </a:solidFill>
            </a:endParaRPr>
          </a:p>
          <a:p>
            <a:pPr marL="742950" lvl="1" indent="-285750" algn="l">
              <a:spcAft>
                <a:spcPts val="1600"/>
              </a:spcAft>
              <a:buFont typeface="Arial" panose="020B0604020202020204" pitchFamily="34" charset="0"/>
              <a:buChar char="•"/>
            </a:pPr>
            <a:endParaRPr lang="en-US" sz="1400">
              <a:solidFill>
                <a:schemeClr val="bg1"/>
              </a:solidFill>
            </a:endParaRPr>
          </a:p>
          <a:p>
            <a:pPr marL="0" indent="0" algn="l">
              <a:spcAft>
                <a:spcPts val="1600"/>
              </a:spcAft>
            </a:pPr>
            <a:endParaRPr lang="en-US"/>
          </a:p>
          <a:p>
            <a:pPr marL="742950" lvl="1" indent="-285750" algn="l">
              <a:spcAft>
                <a:spcPts val="1600"/>
              </a:spcAft>
            </a:pPr>
            <a:endParaRPr lang="en-US"/>
          </a:p>
          <a:p>
            <a:pPr marL="0" indent="0">
              <a:spcAft>
                <a:spcPts val="1600"/>
              </a:spcAft>
            </a:pPr>
            <a:endParaRPr lang="en-US"/>
          </a:p>
        </p:txBody>
      </p:sp>
      <p:pic>
        <p:nvPicPr>
          <p:cNvPr id="2" name="Picture 2" descr="Table&#10;&#10;Description automatically generated">
            <a:extLst>
              <a:ext uri="{FF2B5EF4-FFF2-40B4-BE49-F238E27FC236}">
                <a16:creationId xmlns:a16="http://schemas.microsoft.com/office/drawing/2014/main" id="{D439C39E-0C8D-518B-920C-8B0F2E699CAF}"/>
              </a:ext>
            </a:extLst>
          </p:cNvPr>
          <p:cNvPicPr>
            <a:picLocks noChangeAspect="1"/>
          </p:cNvPicPr>
          <p:nvPr/>
        </p:nvPicPr>
        <p:blipFill>
          <a:blip r:embed="rId3"/>
          <a:stretch>
            <a:fillRect/>
          </a:stretch>
        </p:blipFill>
        <p:spPr>
          <a:xfrm>
            <a:off x="1747283" y="2706906"/>
            <a:ext cx="4772246" cy="2334664"/>
          </a:xfrm>
          <a:prstGeom prst="rect">
            <a:avLst/>
          </a:prstGeom>
          <a:ln w="28575">
            <a:solidFill>
              <a:srgbClr val="00B0F0"/>
            </a:solidFill>
          </a:ln>
        </p:spPr>
      </p:pic>
      <p:pic>
        <p:nvPicPr>
          <p:cNvPr id="3" name="Picture 7" descr="Text&#10;&#10;Description automatically generated">
            <a:extLst>
              <a:ext uri="{FF2B5EF4-FFF2-40B4-BE49-F238E27FC236}">
                <a16:creationId xmlns:a16="http://schemas.microsoft.com/office/drawing/2014/main" id="{61DCE65E-C7C0-283A-54AF-7E78225DF06D}"/>
              </a:ext>
            </a:extLst>
          </p:cNvPr>
          <p:cNvPicPr>
            <a:picLocks noChangeAspect="1"/>
          </p:cNvPicPr>
          <p:nvPr/>
        </p:nvPicPr>
        <p:blipFill>
          <a:blip r:embed="rId4"/>
          <a:stretch>
            <a:fillRect/>
          </a:stretch>
        </p:blipFill>
        <p:spPr>
          <a:xfrm>
            <a:off x="2265622" y="1797345"/>
            <a:ext cx="3731140" cy="813389"/>
          </a:xfrm>
          <a:prstGeom prst="rect">
            <a:avLst/>
          </a:prstGeom>
          <a:ln w="28575">
            <a:solidFill>
              <a:srgbClr val="00B0F0"/>
            </a:solidFill>
          </a:ln>
        </p:spPr>
      </p:pic>
    </p:spTree>
    <p:extLst>
      <p:ext uri="{BB962C8B-B14F-4D97-AF65-F5344CB8AC3E}">
        <p14:creationId xmlns:p14="http://schemas.microsoft.com/office/powerpoint/2010/main" val="42482256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162844" y="83967"/>
            <a:ext cx="8520600" cy="572700"/>
          </a:xfrm>
          <a:prstGeom prst="rect">
            <a:avLst/>
          </a:prstGeom>
        </p:spPr>
        <p:txBody>
          <a:bodyPr spcFirstLastPara="1" wrap="square" lIns="91425" tIns="91425" rIns="91425" bIns="91425" anchor="b" anchorCtr="0">
            <a:noAutofit/>
          </a:bodyPr>
          <a:lstStyle/>
          <a:p>
            <a:r>
              <a:rPr lang="en"/>
              <a:t>Have Video Games Become Better Over Time?</a:t>
            </a:r>
          </a:p>
        </p:txBody>
      </p:sp>
      <p:grpSp>
        <p:nvGrpSpPr>
          <p:cNvPr id="5754" name="Google Shape;5754;p36"/>
          <p:cNvGrpSpPr/>
          <p:nvPr/>
        </p:nvGrpSpPr>
        <p:grpSpPr>
          <a:xfrm rot="16200000">
            <a:off x="363112" y="315134"/>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8195361" y="317378"/>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450809" y="649725"/>
            <a:ext cx="7949798" cy="3580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a:buChar char="•"/>
            </a:pPr>
            <a:r>
              <a:rPr lang="en-US" err="1">
                <a:solidFill>
                  <a:schemeClr val="bg1"/>
                </a:solidFill>
              </a:rPr>
              <a:t>Critic_Score</a:t>
            </a:r>
            <a:r>
              <a:rPr lang="en-US">
                <a:solidFill>
                  <a:schemeClr val="bg1"/>
                </a:solidFill>
              </a:rPr>
              <a:t> and </a:t>
            </a:r>
            <a:r>
              <a:rPr lang="en-US" err="1">
                <a:solidFill>
                  <a:schemeClr val="bg1"/>
                </a:solidFill>
              </a:rPr>
              <a:t>User_Score</a:t>
            </a:r>
            <a:r>
              <a:rPr lang="en-US">
                <a:solidFill>
                  <a:schemeClr val="bg1"/>
                </a:solidFill>
              </a:rPr>
              <a:t> were used as a measure of satisfaction </a:t>
            </a:r>
          </a:p>
          <a:p>
            <a:pPr marL="285750" indent="-285750" algn="l">
              <a:spcAft>
                <a:spcPts val="1600"/>
              </a:spcAft>
              <a:buFont typeface="Arial"/>
              <a:buChar char="•"/>
            </a:pPr>
            <a:r>
              <a:rPr lang="en-US">
                <a:solidFill>
                  <a:schemeClr val="bg1"/>
                </a:solidFill>
              </a:rPr>
              <a:t>The Critic scores were given by </a:t>
            </a:r>
            <a:r>
              <a:rPr lang="en-US" err="1">
                <a:solidFill>
                  <a:schemeClr val="bg1"/>
                </a:solidFill>
              </a:rPr>
              <a:t>MetaCritic</a:t>
            </a:r>
            <a:r>
              <a:rPr lang="en-US">
                <a:solidFill>
                  <a:schemeClr val="bg1"/>
                </a:solidFill>
              </a:rPr>
              <a:t> staff, while user scores were given by Metacritic subscribers </a:t>
            </a:r>
          </a:p>
          <a:p>
            <a:pPr marL="285750" indent="-285750" algn="l">
              <a:spcAft>
                <a:spcPts val="1600"/>
              </a:spcAft>
              <a:buFont typeface="Arial"/>
              <a:buChar char="•"/>
            </a:pPr>
            <a:r>
              <a:rPr lang="en-US">
                <a:solidFill>
                  <a:schemeClr val="bg1"/>
                </a:solidFill>
              </a:rPr>
              <a:t>These </a:t>
            </a:r>
            <a:r>
              <a:rPr lang="en-US" err="1">
                <a:solidFill>
                  <a:schemeClr val="bg1"/>
                </a:solidFill>
              </a:rPr>
              <a:t>MetaCritic</a:t>
            </a:r>
            <a:r>
              <a:rPr lang="en-US">
                <a:solidFill>
                  <a:schemeClr val="bg1"/>
                </a:solidFill>
              </a:rPr>
              <a:t> subscribers are mostly common gamers. We visualized this data over time and obtained the results below:</a:t>
            </a:r>
          </a:p>
          <a:p>
            <a:pPr marL="0" indent="0" algn="l">
              <a:spcAft>
                <a:spcPts val="1600"/>
              </a:spcAft>
            </a:pPr>
            <a:endParaRPr lang="en-US">
              <a:solidFill>
                <a:schemeClr val="bg1"/>
              </a:solidFill>
            </a:endParaRPr>
          </a:p>
          <a:p>
            <a:pPr marL="742950" lvl="1" indent="-285750" algn="l">
              <a:spcAft>
                <a:spcPts val="1600"/>
              </a:spcAft>
              <a:buFont typeface="Arial" panose="020B0604020202020204" pitchFamily="34" charset="0"/>
              <a:buChar char="•"/>
            </a:pPr>
            <a:endParaRPr lang="en-US" sz="1400">
              <a:solidFill>
                <a:schemeClr val="bg1"/>
              </a:solidFill>
            </a:endParaRPr>
          </a:p>
          <a:p>
            <a:pPr marL="0" indent="0" algn="l">
              <a:spcAft>
                <a:spcPts val="1600"/>
              </a:spcAft>
            </a:pPr>
            <a:endParaRPr lang="en-US"/>
          </a:p>
          <a:p>
            <a:pPr marL="742950" lvl="1" indent="-285750" algn="l">
              <a:spcAft>
                <a:spcPts val="1600"/>
              </a:spcAft>
            </a:pPr>
            <a:endParaRPr lang="en-US"/>
          </a:p>
          <a:p>
            <a:pPr marL="0" indent="0">
              <a:spcAft>
                <a:spcPts val="1600"/>
              </a:spcAft>
            </a:pPr>
            <a:endParaRPr lang="en-US"/>
          </a:p>
        </p:txBody>
      </p:sp>
      <p:pic>
        <p:nvPicPr>
          <p:cNvPr id="5" name="Picture 6" descr="Chart, line chart&#10;&#10;Description automatically generated">
            <a:extLst>
              <a:ext uri="{FF2B5EF4-FFF2-40B4-BE49-F238E27FC236}">
                <a16:creationId xmlns:a16="http://schemas.microsoft.com/office/drawing/2014/main" id="{8DE59802-EF3A-27E6-7E5D-E0AFAE4BD303}"/>
              </a:ext>
            </a:extLst>
          </p:cNvPr>
          <p:cNvPicPr>
            <a:picLocks noChangeAspect="1"/>
          </p:cNvPicPr>
          <p:nvPr/>
        </p:nvPicPr>
        <p:blipFill>
          <a:blip r:embed="rId3"/>
          <a:stretch>
            <a:fillRect/>
          </a:stretch>
        </p:blipFill>
        <p:spPr>
          <a:xfrm>
            <a:off x="90377" y="2670294"/>
            <a:ext cx="2743200" cy="2124353"/>
          </a:xfrm>
          <a:prstGeom prst="rect">
            <a:avLst/>
          </a:prstGeom>
          <a:ln w="28575">
            <a:solidFill>
              <a:srgbClr val="00B0F0"/>
            </a:solidFill>
          </a:ln>
        </p:spPr>
      </p:pic>
      <p:pic>
        <p:nvPicPr>
          <p:cNvPr id="7" name="Picture 7" descr="Chart, line chart&#10;&#10;Description automatically generated">
            <a:extLst>
              <a:ext uri="{FF2B5EF4-FFF2-40B4-BE49-F238E27FC236}">
                <a16:creationId xmlns:a16="http://schemas.microsoft.com/office/drawing/2014/main" id="{C05ADDAE-7466-8D03-40D1-F3960C19129F}"/>
              </a:ext>
            </a:extLst>
          </p:cNvPr>
          <p:cNvPicPr>
            <a:picLocks noChangeAspect="1"/>
          </p:cNvPicPr>
          <p:nvPr/>
        </p:nvPicPr>
        <p:blipFill>
          <a:blip r:embed="rId4"/>
          <a:stretch>
            <a:fillRect/>
          </a:stretch>
        </p:blipFill>
        <p:spPr>
          <a:xfrm>
            <a:off x="3102935" y="2671664"/>
            <a:ext cx="2743200" cy="2121613"/>
          </a:xfrm>
          <a:prstGeom prst="rect">
            <a:avLst/>
          </a:prstGeom>
          <a:ln w="28575">
            <a:solidFill>
              <a:srgbClr val="00B0F0"/>
            </a:solidFill>
          </a:ln>
        </p:spPr>
      </p:pic>
      <p:pic>
        <p:nvPicPr>
          <p:cNvPr id="9" name="Picture 9" descr="Chart, line chart&#10;&#10;Description automatically generated">
            <a:extLst>
              <a:ext uri="{FF2B5EF4-FFF2-40B4-BE49-F238E27FC236}">
                <a16:creationId xmlns:a16="http://schemas.microsoft.com/office/drawing/2014/main" id="{C15E4397-1ECC-465B-3FC3-31EC246B9345}"/>
              </a:ext>
            </a:extLst>
          </p:cNvPr>
          <p:cNvPicPr>
            <a:picLocks noChangeAspect="1"/>
          </p:cNvPicPr>
          <p:nvPr/>
        </p:nvPicPr>
        <p:blipFill>
          <a:blip r:embed="rId5"/>
          <a:stretch>
            <a:fillRect/>
          </a:stretch>
        </p:blipFill>
        <p:spPr>
          <a:xfrm>
            <a:off x="6168655" y="2671664"/>
            <a:ext cx="2743200" cy="2121613"/>
          </a:xfrm>
          <a:prstGeom prst="rect">
            <a:avLst/>
          </a:prstGeom>
          <a:ln w="28575">
            <a:solidFill>
              <a:srgbClr val="00B0F0"/>
            </a:solidFill>
          </a:ln>
        </p:spPr>
      </p:pic>
    </p:spTree>
    <p:extLst>
      <p:ext uri="{BB962C8B-B14F-4D97-AF65-F5344CB8AC3E}">
        <p14:creationId xmlns:p14="http://schemas.microsoft.com/office/powerpoint/2010/main" val="9785263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162844" y="57386"/>
            <a:ext cx="8520600" cy="572700"/>
          </a:xfrm>
          <a:prstGeom prst="rect">
            <a:avLst/>
          </a:prstGeom>
        </p:spPr>
        <p:txBody>
          <a:bodyPr spcFirstLastPara="1" wrap="square" lIns="91425" tIns="91425" rIns="91425" bIns="91425" anchor="b" anchorCtr="0">
            <a:noAutofit/>
          </a:bodyPr>
          <a:lstStyle/>
          <a:p>
            <a:r>
              <a:rPr lang="en" sz="1800"/>
              <a:t>Are There Other Factors That Can Explain These Results?</a:t>
            </a:r>
          </a:p>
        </p:txBody>
      </p:sp>
      <p:grpSp>
        <p:nvGrpSpPr>
          <p:cNvPr id="5754" name="Google Shape;5754;p36"/>
          <p:cNvGrpSpPr/>
          <p:nvPr/>
        </p:nvGrpSpPr>
        <p:grpSpPr>
          <a:xfrm rot="16200000">
            <a:off x="301089" y="315134"/>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8275105" y="312948"/>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450809" y="747190"/>
            <a:ext cx="7949798" cy="3580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a:buChar char="•"/>
            </a:pPr>
            <a:r>
              <a:rPr lang="en-US">
                <a:solidFill>
                  <a:schemeClr val="bg1"/>
                </a:solidFill>
              </a:rPr>
              <a:t>Taking a step further and try to determine if there were other data points that could have influence on scores</a:t>
            </a:r>
          </a:p>
          <a:p>
            <a:pPr marL="285750" indent="-285750" algn="l">
              <a:spcAft>
                <a:spcPts val="1600"/>
              </a:spcAft>
              <a:buFont typeface="Arial"/>
              <a:buChar char="•"/>
            </a:pPr>
            <a:r>
              <a:rPr lang="en-US">
                <a:solidFill>
                  <a:schemeClr val="bg1"/>
                </a:solidFill>
              </a:rPr>
              <a:t>The number of games released in a given year appears to be inversely related with critic and user scores. The results are visualized below:</a:t>
            </a:r>
          </a:p>
          <a:p>
            <a:pPr marL="0" indent="0" algn="l">
              <a:spcAft>
                <a:spcPts val="1600"/>
              </a:spcAft>
            </a:pPr>
            <a:endParaRPr lang="en-US">
              <a:solidFill>
                <a:schemeClr val="bg1"/>
              </a:solidFill>
            </a:endParaRPr>
          </a:p>
          <a:p>
            <a:pPr marL="742950" lvl="1" indent="-285750" algn="l">
              <a:spcAft>
                <a:spcPts val="1600"/>
              </a:spcAft>
              <a:buFont typeface="Arial" panose="020B0604020202020204" pitchFamily="34" charset="0"/>
              <a:buChar char="•"/>
            </a:pPr>
            <a:endParaRPr lang="en-US" sz="1400">
              <a:solidFill>
                <a:schemeClr val="bg1"/>
              </a:solidFill>
            </a:endParaRPr>
          </a:p>
          <a:p>
            <a:pPr marL="0" indent="0" algn="l">
              <a:spcAft>
                <a:spcPts val="1600"/>
              </a:spcAft>
            </a:pPr>
            <a:endParaRPr lang="en-US">
              <a:solidFill>
                <a:srgbClr val="FFD966"/>
              </a:solidFill>
            </a:endParaRPr>
          </a:p>
          <a:p>
            <a:pPr marL="742950" lvl="1" indent="-285750" algn="l">
              <a:spcAft>
                <a:spcPts val="1600"/>
              </a:spcAft>
            </a:pPr>
            <a:endParaRPr lang="en-US"/>
          </a:p>
          <a:p>
            <a:pPr marL="0" indent="0">
              <a:spcAft>
                <a:spcPts val="1600"/>
              </a:spcAft>
            </a:pPr>
            <a:endParaRPr lang="en-US"/>
          </a:p>
        </p:txBody>
      </p:sp>
      <p:pic>
        <p:nvPicPr>
          <p:cNvPr id="3" name="Picture 3" descr="Chart, line chart&#10;&#10;Description automatically generated">
            <a:extLst>
              <a:ext uri="{FF2B5EF4-FFF2-40B4-BE49-F238E27FC236}">
                <a16:creationId xmlns:a16="http://schemas.microsoft.com/office/drawing/2014/main" id="{744BF582-AA0A-80B4-B4F3-328E5C2582C8}"/>
              </a:ext>
            </a:extLst>
          </p:cNvPr>
          <p:cNvPicPr>
            <a:picLocks noChangeAspect="1"/>
          </p:cNvPicPr>
          <p:nvPr/>
        </p:nvPicPr>
        <p:blipFill>
          <a:blip r:embed="rId3"/>
          <a:stretch>
            <a:fillRect/>
          </a:stretch>
        </p:blipFill>
        <p:spPr>
          <a:xfrm>
            <a:off x="2828261" y="2197492"/>
            <a:ext cx="3186223" cy="2423146"/>
          </a:xfrm>
          <a:prstGeom prst="rect">
            <a:avLst/>
          </a:prstGeom>
          <a:ln w="28575">
            <a:solidFill>
              <a:srgbClr val="00B0F0"/>
            </a:solidFill>
          </a:ln>
        </p:spPr>
      </p:pic>
      <p:sp>
        <p:nvSpPr>
          <p:cNvPr id="2" name="Google Shape;5726;p34">
            <a:extLst>
              <a:ext uri="{FF2B5EF4-FFF2-40B4-BE49-F238E27FC236}">
                <a16:creationId xmlns:a16="http://schemas.microsoft.com/office/drawing/2014/main" id="{E025148A-C25F-1F4B-6CD8-30DB7CDAB02F}"/>
              </a:ext>
            </a:extLst>
          </p:cNvPr>
          <p:cNvSpPr txBox="1">
            <a:spLocks/>
          </p:cNvSpPr>
          <p:nvPr/>
        </p:nvSpPr>
        <p:spPr>
          <a:xfrm>
            <a:off x="1066611" y="2537002"/>
            <a:ext cx="1552544" cy="9760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600"/>
              </a:spcAft>
            </a:pPr>
            <a:r>
              <a:rPr lang="en-US" sz="1000">
                <a:solidFill>
                  <a:schemeClr val="bg1"/>
                </a:solidFill>
              </a:rPr>
              <a:t>Note: The values in Num of Games were divided by 100 for visualization purposes. </a:t>
            </a:r>
            <a:endParaRPr lang="en-US">
              <a:solidFill>
                <a:schemeClr val="bg1"/>
              </a:solidFill>
            </a:endParaRPr>
          </a:p>
          <a:p>
            <a:pPr marL="0" indent="0" algn="l">
              <a:spcAft>
                <a:spcPts val="1600"/>
              </a:spcAft>
            </a:pPr>
            <a:endParaRPr lang="en-US">
              <a:solidFill>
                <a:schemeClr val="bg1"/>
              </a:solidFill>
            </a:endParaRPr>
          </a:p>
          <a:p>
            <a:pPr marL="742950" lvl="1" indent="-285750" algn="l">
              <a:spcAft>
                <a:spcPts val="1600"/>
              </a:spcAft>
              <a:buFont typeface="Arial" panose="020B0604020202020204" pitchFamily="34" charset="0"/>
              <a:buChar char="•"/>
            </a:pPr>
            <a:endParaRPr lang="en-US" sz="1400">
              <a:solidFill>
                <a:srgbClr val="FFFFFF"/>
              </a:solidFill>
            </a:endParaRPr>
          </a:p>
          <a:p>
            <a:pPr marL="0" indent="0" algn="l">
              <a:spcAft>
                <a:spcPts val="1600"/>
              </a:spcAft>
            </a:pPr>
            <a:endParaRPr lang="en-US"/>
          </a:p>
          <a:p>
            <a:pPr marL="742950" lvl="1" indent="-285750" algn="l">
              <a:spcAft>
                <a:spcPts val="1600"/>
              </a:spcAft>
            </a:pPr>
            <a:endParaRPr lang="en-US"/>
          </a:p>
          <a:p>
            <a:pPr marL="0" indent="0">
              <a:spcAft>
                <a:spcPts val="1600"/>
              </a:spcAft>
            </a:pPr>
            <a:endParaRPr lang="en-US"/>
          </a:p>
        </p:txBody>
      </p:sp>
    </p:spTree>
    <p:extLst>
      <p:ext uri="{BB962C8B-B14F-4D97-AF65-F5344CB8AC3E}">
        <p14:creationId xmlns:p14="http://schemas.microsoft.com/office/powerpoint/2010/main" val="3639330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162844" y="57386"/>
            <a:ext cx="8520600" cy="572700"/>
          </a:xfrm>
          <a:prstGeom prst="rect">
            <a:avLst/>
          </a:prstGeom>
        </p:spPr>
        <p:txBody>
          <a:bodyPr spcFirstLastPara="1" wrap="square" lIns="91425" tIns="91425" rIns="91425" bIns="91425" anchor="b" anchorCtr="0">
            <a:noAutofit/>
          </a:bodyPr>
          <a:lstStyle/>
          <a:p>
            <a:r>
              <a:rPr lang="en" sz="1800"/>
              <a:t>What Are the Video Game Sales Per Area and Globally?</a:t>
            </a:r>
          </a:p>
        </p:txBody>
      </p:sp>
      <p:grpSp>
        <p:nvGrpSpPr>
          <p:cNvPr id="5754" name="Google Shape;5754;p36"/>
          <p:cNvGrpSpPr/>
          <p:nvPr/>
        </p:nvGrpSpPr>
        <p:grpSpPr>
          <a:xfrm rot="16200000">
            <a:off x="301089" y="315134"/>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8275105" y="312948"/>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450809" y="747190"/>
            <a:ext cx="7949798" cy="3580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a:buChar char="•"/>
            </a:pPr>
            <a:r>
              <a:rPr lang="en-US">
                <a:solidFill>
                  <a:schemeClr val="bg1"/>
                </a:solidFill>
              </a:rPr>
              <a:t>North America, Europe, and Japan all have similar trends in sales</a:t>
            </a:r>
          </a:p>
          <a:p>
            <a:pPr marL="285750" indent="-285750" algn="l">
              <a:spcAft>
                <a:spcPts val="1600"/>
              </a:spcAft>
              <a:buFont typeface="Arial"/>
              <a:buChar char="•"/>
            </a:pPr>
            <a:r>
              <a:rPr lang="en-US">
                <a:solidFill>
                  <a:schemeClr val="bg1"/>
                </a:solidFill>
              </a:rPr>
              <a:t>There are huge peaks around years 1984-1985, and 1989 and there are dips in years 1986-1987</a:t>
            </a:r>
          </a:p>
          <a:p>
            <a:pPr marL="285750" indent="-285750" algn="l">
              <a:spcAft>
                <a:spcPts val="1600"/>
              </a:spcAft>
              <a:buFont typeface="Arial"/>
              <a:buChar char="•"/>
            </a:pPr>
            <a:r>
              <a:rPr lang="en-US">
                <a:solidFill>
                  <a:schemeClr val="bg1"/>
                </a:solidFill>
              </a:rPr>
              <a:t>After 1995 sales numbers flatten out and are more consistent</a:t>
            </a:r>
          </a:p>
          <a:p>
            <a:pPr marL="0" indent="0" algn="l">
              <a:spcAft>
                <a:spcPts val="1600"/>
              </a:spcAft>
            </a:pPr>
            <a:endParaRPr lang="en-US">
              <a:solidFill>
                <a:schemeClr val="bg1"/>
              </a:solidFill>
            </a:endParaRPr>
          </a:p>
          <a:p>
            <a:pPr marL="742950" lvl="1" indent="-285750" algn="l">
              <a:spcAft>
                <a:spcPts val="1600"/>
              </a:spcAft>
              <a:buFont typeface="Arial" panose="020B0604020202020204" pitchFamily="34" charset="0"/>
              <a:buChar char="•"/>
            </a:pPr>
            <a:endParaRPr lang="en-US" sz="1400">
              <a:solidFill>
                <a:srgbClr val="FFFFFF"/>
              </a:solidFill>
            </a:endParaRPr>
          </a:p>
          <a:p>
            <a:pPr marL="0" indent="0" algn="l">
              <a:spcAft>
                <a:spcPts val="1600"/>
              </a:spcAft>
            </a:pPr>
            <a:endParaRPr lang="en-US"/>
          </a:p>
          <a:p>
            <a:pPr marL="742950" lvl="1" indent="-285750" algn="l">
              <a:spcAft>
                <a:spcPts val="1600"/>
              </a:spcAft>
            </a:pPr>
            <a:endParaRPr lang="en-US"/>
          </a:p>
          <a:p>
            <a:pPr marL="0" indent="0">
              <a:spcAft>
                <a:spcPts val="1600"/>
              </a:spcAft>
            </a:pPr>
            <a:endParaRPr lang="en-US"/>
          </a:p>
        </p:txBody>
      </p:sp>
      <p:pic>
        <p:nvPicPr>
          <p:cNvPr id="2" name="Picture 3" descr="Chart, histogram&#10;&#10;Description automatically generated">
            <a:extLst>
              <a:ext uri="{FF2B5EF4-FFF2-40B4-BE49-F238E27FC236}">
                <a16:creationId xmlns:a16="http://schemas.microsoft.com/office/drawing/2014/main" id="{6E023222-F155-4B0E-2827-EC064A08A4AB}"/>
              </a:ext>
            </a:extLst>
          </p:cNvPr>
          <p:cNvPicPr>
            <a:picLocks noChangeAspect="1"/>
          </p:cNvPicPr>
          <p:nvPr/>
        </p:nvPicPr>
        <p:blipFill>
          <a:blip r:embed="rId3"/>
          <a:stretch>
            <a:fillRect/>
          </a:stretch>
        </p:blipFill>
        <p:spPr>
          <a:xfrm>
            <a:off x="2823831" y="2179908"/>
            <a:ext cx="3190653" cy="2467171"/>
          </a:xfrm>
          <a:prstGeom prst="rect">
            <a:avLst/>
          </a:prstGeom>
          <a:ln w="28575">
            <a:solidFill>
              <a:srgbClr val="00B0F0"/>
            </a:solidFill>
          </a:ln>
        </p:spPr>
      </p:pic>
    </p:spTree>
    <p:extLst>
      <p:ext uri="{BB962C8B-B14F-4D97-AF65-F5344CB8AC3E}">
        <p14:creationId xmlns:p14="http://schemas.microsoft.com/office/powerpoint/2010/main" val="2793997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30"/>
        <p:cNvGrpSpPr/>
        <p:nvPr/>
      </p:nvGrpSpPr>
      <p:grpSpPr>
        <a:xfrm>
          <a:off x="0" y="0"/>
          <a:ext cx="0" cy="0"/>
          <a:chOff x="0" y="0"/>
          <a:chExt cx="0" cy="0"/>
        </a:xfrm>
      </p:grpSpPr>
      <p:sp>
        <p:nvSpPr>
          <p:cNvPr id="5631" name="Google Shape;5631;p33"/>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01</a:t>
            </a:r>
            <a:endParaRPr/>
          </a:p>
        </p:txBody>
      </p:sp>
      <p:sp>
        <p:nvSpPr>
          <p:cNvPr id="5632" name="Google Shape;5632;p33"/>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Introduction</a:t>
            </a:r>
            <a:endParaRPr/>
          </a:p>
        </p:txBody>
      </p:sp>
      <p:grpSp>
        <p:nvGrpSpPr>
          <p:cNvPr id="5633" name="Google Shape;5633;p33"/>
          <p:cNvGrpSpPr/>
          <p:nvPr/>
        </p:nvGrpSpPr>
        <p:grpSpPr>
          <a:xfrm>
            <a:off x="8029241" y="154008"/>
            <a:ext cx="264001" cy="226285"/>
            <a:chOff x="753950" y="238125"/>
            <a:chExt cx="6111125" cy="5238075"/>
          </a:xfrm>
        </p:grpSpPr>
        <p:sp>
          <p:nvSpPr>
            <p:cNvPr id="5634" name="Google Shape;5634;p33"/>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33"/>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33"/>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3"/>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3"/>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3"/>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3"/>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33"/>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33"/>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3"/>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3"/>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3"/>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33"/>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33"/>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3"/>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3"/>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3"/>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33"/>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33"/>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3"/>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33"/>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33"/>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33"/>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33"/>
          <p:cNvGrpSpPr/>
          <p:nvPr/>
        </p:nvGrpSpPr>
        <p:grpSpPr>
          <a:xfrm>
            <a:off x="8365321" y="154008"/>
            <a:ext cx="264001" cy="226285"/>
            <a:chOff x="753950" y="238125"/>
            <a:chExt cx="6111125" cy="5238075"/>
          </a:xfrm>
        </p:grpSpPr>
        <p:sp>
          <p:nvSpPr>
            <p:cNvPr id="5662" name="Google Shape;5662;p33"/>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3"/>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3"/>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33"/>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33"/>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3"/>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33"/>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33"/>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3"/>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33"/>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33"/>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3"/>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33"/>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33"/>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3"/>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3"/>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3"/>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33"/>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33"/>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3"/>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33"/>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33"/>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33"/>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9" name="Google Shape;5689;p33"/>
          <p:cNvGrpSpPr/>
          <p:nvPr/>
        </p:nvGrpSpPr>
        <p:grpSpPr>
          <a:xfrm>
            <a:off x="8701401" y="154008"/>
            <a:ext cx="264001" cy="226285"/>
            <a:chOff x="753950" y="238125"/>
            <a:chExt cx="6111125" cy="5238075"/>
          </a:xfrm>
        </p:grpSpPr>
        <p:sp>
          <p:nvSpPr>
            <p:cNvPr id="5690" name="Google Shape;5690;p33"/>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33"/>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33"/>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33"/>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33"/>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3"/>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3"/>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3"/>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3"/>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3"/>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3"/>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33"/>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33"/>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33"/>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3"/>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3"/>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3"/>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33"/>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33"/>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3"/>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33"/>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33"/>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33"/>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3"/>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33"/>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33"/>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33"/>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7" name="Google Shape;5717;p33"/>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bg1"/>
                </a:solidFill>
              </a:rPr>
              <a:t>Brief History of Video Games</a:t>
            </a:r>
            <a:endParaRPr>
              <a:solidFill>
                <a:schemeClr val="bg1"/>
              </a:solidFill>
            </a:endParaRPr>
          </a:p>
        </p:txBody>
      </p:sp>
      <p:pic>
        <p:nvPicPr>
          <p:cNvPr id="5718" name="Google Shape;5718;p33">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5719" name="Google Shape;5719;p33">
            <a:hlinkClick r:id="" action="ppaction://noaction"/>
          </p:cNvPr>
          <p:cNvPicPr preferRelativeResize="0"/>
          <p:nvPr/>
        </p:nvPicPr>
        <p:blipFill>
          <a:blip r:embed="rId5">
            <a:alphaModFix/>
          </a:blip>
          <a:stretch>
            <a:fillRect/>
          </a:stretch>
        </p:blipFill>
        <p:spPr>
          <a:xfrm>
            <a:off x="8383025" y="539500"/>
            <a:ext cx="228600" cy="2286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309042" y="92828"/>
            <a:ext cx="8520600" cy="572700"/>
          </a:xfrm>
          <a:prstGeom prst="rect">
            <a:avLst/>
          </a:prstGeom>
        </p:spPr>
        <p:txBody>
          <a:bodyPr spcFirstLastPara="1" wrap="square" lIns="91425" tIns="91425" rIns="91425" bIns="91425" anchor="b" anchorCtr="0">
            <a:noAutofit/>
          </a:bodyPr>
          <a:lstStyle/>
          <a:p>
            <a:r>
              <a:rPr lang="en" sz="1200"/>
              <a:t>What could have contributed to the similar pattern we see between years 1984 and 1990?</a:t>
            </a:r>
            <a:endParaRPr lang="en-US" sz="1200"/>
          </a:p>
        </p:txBody>
      </p:sp>
      <p:grpSp>
        <p:nvGrpSpPr>
          <p:cNvPr id="5754" name="Google Shape;5754;p36"/>
          <p:cNvGrpSpPr/>
          <p:nvPr/>
        </p:nvGrpSpPr>
        <p:grpSpPr>
          <a:xfrm rot="16200000">
            <a:off x="327670" y="350576"/>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8532059" y="352820"/>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597007" y="552260"/>
            <a:ext cx="7949798" cy="3580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spcAft>
                <a:spcPts val="1600"/>
              </a:spcAft>
            </a:pPr>
            <a:r>
              <a:rPr lang="en-US">
                <a:solidFill>
                  <a:schemeClr val="bg1"/>
                </a:solidFill>
              </a:rPr>
              <a:t>To answer this, we analyze some of the categorical variables over the years in search of a similar pattern. The categorical variables include genre, developer, platform, publisher, and rating. We grouped by the year and calculated the sum of each unique category of a specific variable within that year. </a:t>
            </a:r>
          </a:p>
          <a:p>
            <a:pPr marL="0" indent="0">
              <a:spcAft>
                <a:spcPts val="1600"/>
              </a:spcAft>
            </a:pPr>
            <a:r>
              <a:rPr lang="en-US">
                <a:solidFill>
                  <a:schemeClr val="bg1"/>
                </a:solidFill>
              </a:rPr>
              <a:t>After calculating and visualizing the distribution of these categorical variables for each year from 1984-1990 we found that the publisher variable has a similar pattern with sales. In the years 1984 and 1985, Nintendo outproduced other publishers by an average of 7.33 and 5.6 games. These are the years we saw peak numbers in sales:</a:t>
            </a:r>
          </a:p>
          <a:p>
            <a:pPr marL="0" indent="0" algn="l">
              <a:spcAft>
                <a:spcPts val="1600"/>
              </a:spcAft>
            </a:pPr>
            <a:endParaRPr lang="en-US">
              <a:solidFill>
                <a:schemeClr val="bg1"/>
              </a:solidFill>
            </a:endParaRPr>
          </a:p>
          <a:p>
            <a:pPr marL="0" indent="0" algn="l">
              <a:spcAft>
                <a:spcPts val="1600"/>
              </a:spcAft>
            </a:pPr>
            <a:endParaRPr lang="en-US">
              <a:solidFill>
                <a:srgbClr val="FFFFFF"/>
              </a:solidFill>
            </a:endParaRPr>
          </a:p>
          <a:p>
            <a:pPr marL="0" indent="0" algn="l">
              <a:spcAft>
                <a:spcPts val="1600"/>
              </a:spcAft>
            </a:pPr>
            <a:endParaRPr lang="en-US">
              <a:solidFill>
                <a:srgbClr val="FFFFFF"/>
              </a:solidFill>
            </a:endParaRPr>
          </a:p>
          <a:p>
            <a:pPr marL="742950" lvl="1" indent="-285750" algn="l">
              <a:spcAft>
                <a:spcPts val="1600"/>
              </a:spcAft>
              <a:buFont typeface="Arial" panose="020B0604020202020204" pitchFamily="34" charset="0"/>
              <a:buChar char="•"/>
            </a:pPr>
            <a:endParaRPr lang="en-US" sz="1400">
              <a:solidFill>
                <a:srgbClr val="FFFFFF"/>
              </a:solidFill>
            </a:endParaRPr>
          </a:p>
          <a:p>
            <a:pPr marL="0" indent="0" algn="l">
              <a:spcAft>
                <a:spcPts val="1600"/>
              </a:spcAft>
            </a:pPr>
            <a:endParaRPr lang="en-US"/>
          </a:p>
          <a:p>
            <a:pPr marL="742950" lvl="1" indent="-285750" algn="l">
              <a:spcAft>
                <a:spcPts val="1600"/>
              </a:spcAft>
            </a:pPr>
            <a:endParaRPr lang="en-US"/>
          </a:p>
          <a:p>
            <a:pPr marL="0" indent="0">
              <a:spcAft>
                <a:spcPts val="1600"/>
              </a:spcAft>
            </a:pPr>
            <a:endParaRPr lang="en-US"/>
          </a:p>
        </p:txBody>
      </p:sp>
      <p:pic>
        <p:nvPicPr>
          <p:cNvPr id="9" name="Picture 9" descr="Chart, bar chart&#10;&#10;Description automatically generated">
            <a:extLst>
              <a:ext uri="{FF2B5EF4-FFF2-40B4-BE49-F238E27FC236}">
                <a16:creationId xmlns:a16="http://schemas.microsoft.com/office/drawing/2014/main" id="{F69EBE35-F746-D021-C8A5-1905B7DA8311}"/>
              </a:ext>
            </a:extLst>
          </p:cNvPr>
          <p:cNvPicPr>
            <a:picLocks noChangeAspect="1"/>
          </p:cNvPicPr>
          <p:nvPr/>
        </p:nvPicPr>
        <p:blipFill>
          <a:blip r:embed="rId3"/>
          <a:stretch>
            <a:fillRect/>
          </a:stretch>
        </p:blipFill>
        <p:spPr>
          <a:xfrm>
            <a:off x="533400" y="2901834"/>
            <a:ext cx="3766583" cy="2082147"/>
          </a:xfrm>
          <a:prstGeom prst="rect">
            <a:avLst/>
          </a:prstGeom>
          <a:ln w="28575">
            <a:solidFill>
              <a:srgbClr val="00B0F0"/>
            </a:solidFill>
          </a:ln>
        </p:spPr>
      </p:pic>
      <p:pic>
        <p:nvPicPr>
          <p:cNvPr id="10" name="Picture 10" descr="Chart, bar chart&#10;&#10;Description automatically generated">
            <a:extLst>
              <a:ext uri="{FF2B5EF4-FFF2-40B4-BE49-F238E27FC236}">
                <a16:creationId xmlns:a16="http://schemas.microsoft.com/office/drawing/2014/main" id="{5DEDB7F4-7892-794D-DFA7-CF0C55A9960C}"/>
              </a:ext>
            </a:extLst>
          </p:cNvPr>
          <p:cNvPicPr>
            <a:picLocks noChangeAspect="1"/>
          </p:cNvPicPr>
          <p:nvPr/>
        </p:nvPicPr>
        <p:blipFill>
          <a:blip r:embed="rId4"/>
          <a:stretch>
            <a:fillRect/>
          </a:stretch>
        </p:blipFill>
        <p:spPr>
          <a:xfrm>
            <a:off x="5047807" y="2901833"/>
            <a:ext cx="3775444" cy="2086577"/>
          </a:xfrm>
          <a:prstGeom prst="rect">
            <a:avLst/>
          </a:prstGeom>
          <a:ln w="28575">
            <a:solidFill>
              <a:srgbClr val="00B0F0"/>
            </a:solidFill>
          </a:ln>
        </p:spPr>
      </p:pic>
    </p:spTree>
    <p:extLst>
      <p:ext uri="{BB962C8B-B14F-4D97-AF65-F5344CB8AC3E}">
        <p14:creationId xmlns:p14="http://schemas.microsoft.com/office/powerpoint/2010/main" val="1414571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309042" y="92828"/>
            <a:ext cx="8520600" cy="572700"/>
          </a:xfrm>
          <a:prstGeom prst="rect">
            <a:avLst/>
          </a:prstGeom>
        </p:spPr>
        <p:txBody>
          <a:bodyPr spcFirstLastPara="1" wrap="square" lIns="91425" tIns="91425" rIns="91425" bIns="91425" anchor="b" anchorCtr="0">
            <a:noAutofit/>
          </a:bodyPr>
          <a:lstStyle/>
          <a:p>
            <a:r>
              <a:rPr lang="en" sz="1200"/>
              <a:t>What could have contributed to the similar pattern we see between years 1984 and 1990?</a:t>
            </a:r>
            <a:endParaRPr lang="en-US" sz="1200"/>
          </a:p>
        </p:txBody>
      </p:sp>
      <p:grpSp>
        <p:nvGrpSpPr>
          <p:cNvPr id="5754" name="Google Shape;5754;p36"/>
          <p:cNvGrpSpPr/>
          <p:nvPr/>
        </p:nvGrpSpPr>
        <p:grpSpPr>
          <a:xfrm rot="16200000">
            <a:off x="327670" y="350576"/>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8532059" y="352820"/>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238158" y="809214"/>
            <a:ext cx="8082704" cy="3527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a:buChar char="•"/>
            </a:pPr>
            <a:r>
              <a:rPr lang="en-US">
                <a:solidFill>
                  <a:schemeClr val="bg1"/>
                </a:solidFill>
              </a:rPr>
              <a:t>In 1986 and 1987, Nintendo outproduced other publishers by an average of 2.6 and 2.3 games</a:t>
            </a:r>
          </a:p>
          <a:p>
            <a:pPr marL="285750" indent="-285750" algn="l">
              <a:spcAft>
                <a:spcPts val="1600"/>
              </a:spcAft>
              <a:buFont typeface="Arial"/>
              <a:buChar char="•"/>
            </a:pPr>
            <a:r>
              <a:rPr lang="en-US">
                <a:solidFill>
                  <a:schemeClr val="bg1"/>
                </a:solidFill>
              </a:rPr>
              <a:t>These are years we saw major dips in sale numbers:</a:t>
            </a:r>
          </a:p>
          <a:p>
            <a:pPr marL="0" indent="0" algn="l">
              <a:spcAft>
                <a:spcPts val="1600"/>
              </a:spcAft>
            </a:pPr>
            <a:endParaRPr lang="en-US">
              <a:solidFill>
                <a:schemeClr val="bg1"/>
              </a:solidFill>
            </a:endParaRPr>
          </a:p>
          <a:p>
            <a:pPr marL="0" indent="0" algn="l">
              <a:spcAft>
                <a:spcPts val="1600"/>
              </a:spcAft>
            </a:pPr>
            <a:endParaRPr lang="en-US">
              <a:solidFill>
                <a:schemeClr val="bg1"/>
              </a:solidFill>
            </a:endParaRPr>
          </a:p>
          <a:p>
            <a:pPr marL="0" indent="0" algn="l">
              <a:spcAft>
                <a:spcPts val="1600"/>
              </a:spcAft>
            </a:pPr>
            <a:endParaRPr lang="en-US">
              <a:solidFill>
                <a:srgbClr val="FFFFFF"/>
              </a:solidFill>
            </a:endParaRPr>
          </a:p>
          <a:p>
            <a:pPr marL="742950" lvl="1" indent="-285750" algn="l">
              <a:spcAft>
                <a:spcPts val="1600"/>
              </a:spcAft>
              <a:buFont typeface="Arial" panose="020B0604020202020204" pitchFamily="34" charset="0"/>
              <a:buChar char="•"/>
            </a:pPr>
            <a:endParaRPr lang="en-US" sz="1400">
              <a:solidFill>
                <a:srgbClr val="FFFFFF"/>
              </a:solidFill>
            </a:endParaRPr>
          </a:p>
          <a:p>
            <a:pPr marL="0" indent="0" algn="l">
              <a:spcAft>
                <a:spcPts val="1600"/>
              </a:spcAft>
            </a:pPr>
            <a:endParaRPr lang="en-US">
              <a:solidFill>
                <a:srgbClr val="FFD966"/>
              </a:solidFill>
            </a:endParaRPr>
          </a:p>
          <a:p>
            <a:pPr marL="742950" lvl="1" indent="-285750" algn="l">
              <a:spcAft>
                <a:spcPts val="1600"/>
              </a:spcAft>
            </a:pPr>
            <a:endParaRPr lang="en-US"/>
          </a:p>
          <a:p>
            <a:pPr marL="0" indent="0">
              <a:spcAft>
                <a:spcPts val="1600"/>
              </a:spcAft>
            </a:pPr>
            <a:endParaRPr lang="en-US"/>
          </a:p>
        </p:txBody>
      </p:sp>
      <p:pic>
        <p:nvPicPr>
          <p:cNvPr id="2" name="Picture 2" descr="Chart, bar chart&#10;&#10;Description automatically generated">
            <a:extLst>
              <a:ext uri="{FF2B5EF4-FFF2-40B4-BE49-F238E27FC236}">
                <a16:creationId xmlns:a16="http://schemas.microsoft.com/office/drawing/2014/main" id="{F128B96B-663D-90AE-C543-AA8F90A5AF43}"/>
              </a:ext>
            </a:extLst>
          </p:cNvPr>
          <p:cNvPicPr>
            <a:picLocks noChangeAspect="1"/>
          </p:cNvPicPr>
          <p:nvPr/>
        </p:nvPicPr>
        <p:blipFill>
          <a:blip r:embed="rId3"/>
          <a:stretch>
            <a:fillRect/>
          </a:stretch>
        </p:blipFill>
        <p:spPr>
          <a:xfrm>
            <a:off x="236574" y="1917395"/>
            <a:ext cx="4098852" cy="2208046"/>
          </a:xfrm>
          <a:prstGeom prst="rect">
            <a:avLst/>
          </a:prstGeom>
          <a:ln w="28575">
            <a:solidFill>
              <a:srgbClr val="00B0F0"/>
            </a:solidFill>
          </a:ln>
        </p:spPr>
      </p:pic>
      <p:pic>
        <p:nvPicPr>
          <p:cNvPr id="3" name="Picture 3" descr="Chart, bar chart&#10;&#10;Description automatically generated">
            <a:extLst>
              <a:ext uri="{FF2B5EF4-FFF2-40B4-BE49-F238E27FC236}">
                <a16:creationId xmlns:a16="http://schemas.microsoft.com/office/drawing/2014/main" id="{01CAA4BF-412A-5930-F215-8E4BE5FB08A5}"/>
              </a:ext>
            </a:extLst>
          </p:cNvPr>
          <p:cNvPicPr>
            <a:picLocks noChangeAspect="1"/>
          </p:cNvPicPr>
          <p:nvPr/>
        </p:nvPicPr>
        <p:blipFill>
          <a:blip r:embed="rId4"/>
          <a:stretch>
            <a:fillRect/>
          </a:stretch>
        </p:blipFill>
        <p:spPr>
          <a:xfrm>
            <a:off x="4795284" y="1917396"/>
            <a:ext cx="4098851" cy="2208045"/>
          </a:xfrm>
          <a:prstGeom prst="rect">
            <a:avLst/>
          </a:prstGeom>
          <a:ln w="28575">
            <a:solidFill>
              <a:srgbClr val="00B0F0"/>
            </a:solidFill>
          </a:ln>
        </p:spPr>
      </p:pic>
    </p:spTree>
    <p:extLst>
      <p:ext uri="{BB962C8B-B14F-4D97-AF65-F5344CB8AC3E}">
        <p14:creationId xmlns:p14="http://schemas.microsoft.com/office/powerpoint/2010/main" val="1774647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309042" y="92828"/>
            <a:ext cx="8520600" cy="572700"/>
          </a:xfrm>
          <a:prstGeom prst="rect">
            <a:avLst/>
          </a:prstGeom>
        </p:spPr>
        <p:txBody>
          <a:bodyPr spcFirstLastPara="1" wrap="square" lIns="91425" tIns="91425" rIns="91425" bIns="91425" anchor="b" anchorCtr="0">
            <a:noAutofit/>
          </a:bodyPr>
          <a:lstStyle/>
          <a:p>
            <a:r>
              <a:rPr lang="en" sz="1200"/>
              <a:t>What could have contributed to the similar pattern we see between years 1984 and 1990?</a:t>
            </a:r>
            <a:endParaRPr lang="en-US" sz="1200"/>
          </a:p>
        </p:txBody>
      </p:sp>
      <p:grpSp>
        <p:nvGrpSpPr>
          <p:cNvPr id="5754" name="Google Shape;5754;p36"/>
          <p:cNvGrpSpPr/>
          <p:nvPr/>
        </p:nvGrpSpPr>
        <p:grpSpPr>
          <a:xfrm rot="16200000">
            <a:off x="327670" y="350576"/>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8532059" y="352820"/>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238158" y="809214"/>
            <a:ext cx="8082704" cy="3527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a:buChar char="•"/>
            </a:pPr>
            <a:r>
              <a:rPr lang="en-US">
                <a:solidFill>
                  <a:schemeClr val="bg1"/>
                </a:solidFill>
              </a:rPr>
              <a:t>In the year 1988 Nintendo outproduced other publishers by 4.5 games. This year saw an increase in sales.</a:t>
            </a:r>
          </a:p>
          <a:p>
            <a:pPr marL="285750" indent="-285750" algn="l">
              <a:spcAft>
                <a:spcPts val="1600"/>
              </a:spcAft>
              <a:buFont typeface="Arial"/>
              <a:buChar char="•"/>
            </a:pPr>
            <a:r>
              <a:rPr lang="en-US">
                <a:solidFill>
                  <a:schemeClr val="bg1"/>
                </a:solidFill>
              </a:rPr>
              <a:t>In 1989 sales reached their highest numbers. This year, Nintendo outproduced other publishers</a:t>
            </a:r>
            <a:r>
              <a:rPr lang="en-US"/>
              <a:t> </a:t>
            </a:r>
            <a:r>
              <a:rPr lang="en-US">
                <a:solidFill>
                  <a:schemeClr val="bg1"/>
                </a:solidFill>
              </a:rPr>
              <a:t>by its largest margin, 8 games.</a:t>
            </a:r>
          </a:p>
          <a:p>
            <a:pPr marL="285750" indent="-285750" algn="l">
              <a:spcAft>
                <a:spcPts val="1600"/>
              </a:spcAft>
              <a:buFont typeface="Arial"/>
              <a:buChar char="•"/>
            </a:pPr>
            <a:r>
              <a:rPr lang="en-US">
                <a:solidFill>
                  <a:schemeClr val="bg1"/>
                </a:solidFill>
              </a:rPr>
              <a:t>Here are charts for both years:</a:t>
            </a:r>
          </a:p>
          <a:p>
            <a:pPr marL="0" indent="0" algn="l">
              <a:spcAft>
                <a:spcPts val="1600"/>
              </a:spcAft>
            </a:pPr>
            <a:endParaRPr lang="en-US">
              <a:solidFill>
                <a:schemeClr val="bg1"/>
              </a:solidFill>
            </a:endParaRPr>
          </a:p>
          <a:p>
            <a:pPr marL="0" indent="0" algn="l">
              <a:spcAft>
                <a:spcPts val="1600"/>
              </a:spcAft>
            </a:pPr>
            <a:endParaRPr lang="en-US">
              <a:solidFill>
                <a:srgbClr val="FFFFFF"/>
              </a:solidFill>
            </a:endParaRPr>
          </a:p>
          <a:p>
            <a:pPr marL="0" indent="0" algn="l">
              <a:spcAft>
                <a:spcPts val="1600"/>
              </a:spcAft>
            </a:pPr>
            <a:endParaRPr lang="en-US">
              <a:solidFill>
                <a:srgbClr val="FFFFFF"/>
              </a:solidFill>
            </a:endParaRPr>
          </a:p>
          <a:p>
            <a:pPr marL="742950" lvl="1" indent="-285750" algn="l">
              <a:spcAft>
                <a:spcPts val="1600"/>
              </a:spcAft>
              <a:buFont typeface="Arial" panose="020B0604020202020204" pitchFamily="34" charset="0"/>
              <a:buChar char="•"/>
            </a:pPr>
            <a:endParaRPr lang="en-US" sz="1400">
              <a:solidFill>
                <a:srgbClr val="FFFFFF"/>
              </a:solidFill>
            </a:endParaRPr>
          </a:p>
          <a:p>
            <a:pPr marL="0" indent="0" algn="l">
              <a:spcAft>
                <a:spcPts val="1600"/>
              </a:spcAft>
            </a:pPr>
            <a:endParaRPr lang="en-US"/>
          </a:p>
          <a:p>
            <a:pPr marL="742950" lvl="1" indent="-285750" algn="l">
              <a:spcAft>
                <a:spcPts val="1600"/>
              </a:spcAft>
            </a:pPr>
            <a:endParaRPr lang="en-US"/>
          </a:p>
          <a:p>
            <a:pPr marL="0" indent="0">
              <a:spcAft>
                <a:spcPts val="1600"/>
              </a:spcAft>
            </a:pPr>
            <a:endParaRPr lang="en-US"/>
          </a:p>
        </p:txBody>
      </p:sp>
      <p:pic>
        <p:nvPicPr>
          <p:cNvPr id="7" name="Picture 7" descr="Chart, bar chart&#10;&#10;Description automatically generated">
            <a:extLst>
              <a:ext uri="{FF2B5EF4-FFF2-40B4-BE49-F238E27FC236}">
                <a16:creationId xmlns:a16="http://schemas.microsoft.com/office/drawing/2014/main" id="{8251E6F3-B824-7C69-0651-6BBCF1A15230}"/>
              </a:ext>
            </a:extLst>
          </p:cNvPr>
          <p:cNvPicPr>
            <a:picLocks noChangeAspect="1"/>
          </p:cNvPicPr>
          <p:nvPr/>
        </p:nvPicPr>
        <p:blipFill>
          <a:blip r:embed="rId3"/>
          <a:stretch>
            <a:fillRect/>
          </a:stretch>
        </p:blipFill>
        <p:spPr>
          <a:xfrm>
            <a:off x="369482" y="2729055"/>
            <a:ext cx="3753293" cy="2241636"/>
          </a:xfrm>
          <a:prstGeom prst="rect">
            <a:avLst/>
          </a:prstGeom>
          <a:ln w="28575">
            <a:solidFill>
              <a:srgbClr val="00B0F0"/>
            </a:solidFill>
          </a:ln>
        </p:spPr>
      </p:pic>
      <p:pic>
        <p:nvPicPr>
          <p:cNvPr id="8" name="Picture 8" descr="A picture containing chart&#10;&#10;Description automatically generated">
            <a:extLst>
              <a:ext uri="{FF2B5EF4-FFF2-40B4-BE49-F238E27FC236}">
                <a16:creationId xmlns:a16="http://schemas.microsoft.com/office/drawing/2014/main" id="{61CFD44B-7089-F2C4-DDAA-08656CA51FC5}"/>
              </a:ext>
            </a:extLst>
          </p:cNvPr>
          <p:cNvPicPr>
            <a:picLocks noChangeAspect="1"/>
          </p:cNvPicPr>
          <p:nvPr/>
        </p:nvPicPr>
        <p:blipFill>
          <a:blip r:embed="rId4"/>
          <a:stretch>
            <a:fillRect/>
          </a:stretch>
        </p:blipFill>
        <p:spPr>
          <a:xfrm>
            <a:off x="4573773" y="2728128"/>
            <a:ext cx="3784304" cy="2247917"/>
          </a:xfrm>
          <a:prstGeom prst="rect">
            <a:avLst/>
          </a:prstGeom>
          <a:ln w="28575">
            <a:solidFill>
              <a:srgbClr val="00B0F0"/>
            </a:solidFill>
          </a:ln>
        </p:spPr>
      </p:pic>
    </p:spTree>
    <p:extLst>
      <p:ext uri="{BB962C8B-B14F-4D97-AF65-F5344CB8AC3E}">
        <p14:creationId xmlns:p14="http://schemas.microsoft.com/office/powerpoint/2010/main" val="2774099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034"/>
        <p:cNvGrpSpPr/>
        <p:nvPr/>
      </p:nvGrpSpPr>
      <p:grpSpPr>
        <a:xfrm>
          <a:off x="0" y="0"/>
          <a:ext cx="0" cy="0"/>
          <a:chOff x="0" y="0"/>
          <a:chExt cx="0" cy="0"/>
        </a:xfrm>
      </p:grpSpPr>
      <p:sp>
        <p:nvSpPr>
          <p:cNvPr id="7035" name="Google Shape;7035;p64"/>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05</a:t>
            </a:r>
            <a:endParaRPr/>
          </a:p>
        </p:txBody>
      </p:sp>
      <p:sp>
        <p:nvSpPr>
          <p:cNvPr id="7036" name="Google Shape;7036;p64"/>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Analysis &amp; Conclusion</a:t>
            </a:r>
            <a:endParaRPr/>
          </a:p>
        </p:txBody>
      </p:sp>
      <p:sp>
        <p:nvSpPr>
          <p:cNvPr id="7037" name="Google Shape;7037;p64"/>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rPr>
              <a:t>Final Thoughts and Findings</a:t>
            </a:r>
            <a:endParaRPr/>
          </a:p>
        </p:txBody>
      </p:sp>
      <p:grpSp>
        <p:nvGrpSpPr>
          <p:cNvPr id="7038" name="Google Shape;7038;p64"/>
          <p:cNvGrpSpPr/>
          <p:nvPr/>
        </p:nvGrpSpPr>
        <p:grpSpPr>
          <a:xfrm>
            <a:off x="8029241" y="154008"/>
            <a:ext cx="264001" cy="226285"/>
            <a:chOff x="753950" y="238125"/>
            <a:chExt cx="6111125" cy="5238075"/>
          </a:xfrm>
        </p:grpSpPr>
        <p:sp>
          <p:nvSpPr>
            <p:cNvPr id="7039" name="Google Shape;7039;p64"/>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4"/>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64"/>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64"/>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64"/>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4"/>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4"/>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64"/>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64"/>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4"/>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4"/>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64"/>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64"/>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4"/>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4"/>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4"/>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4"/>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64"/>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64"/>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64"/>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4"/>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4"/>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64"/>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6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6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64"/>
          <p:cNvGrpSpPr/>
          <p:nvPr/>
        </p:nvGrpSpPr>
        <p:grpSpPr>
          <a:xfrm>
            <a:off x="8365321" y="154008"/>
            <a:ext cx="264001" cy="226285"/>
            <a:chOff x="753950" y="238125"/>
            <a:chExt cx="6111125" cy="5238075"/>
          </a:xfrm>
        </p:grpSpPr>
        <p:sp>
          <p:nvSpPr>
            <p:cNvPr id="7067" name="Google Shape;7067;p64"/>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4"/>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4"/>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4"/>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4"/>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4"/>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4"/>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64"/>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64"/>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64"/>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64"/>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64"/>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64"/>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64"/>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64"/>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64"/>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64"/>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64"/>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4" name="Google Shape;7094;p64"/>
          <p:cNvGrpSpPr/>
          <p:nvPr/>
        </p:nvGrpSpPr>
        <p:grpSpPr>
          <a:xfrm>
            <a:off x="8701401" y="154008"/>
            <a:ext cx="264001" cy="226285"/>
            <a:chOff x="753950" y="238125"/>
            <a:chExt cx="6111125" cy="5238075"/>
          </a:xfrm>
        </p:grpSpPr>
        <p:sp>
          <p:nvSpPr>
            <p:cNvPr id="7095" name="Google Shape;7095;p64"/>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64"/>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64"/>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64"/>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64"/>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64"/>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64"/>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64"/>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64"/>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64"/>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6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6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7122" name="Google Shape;7122;p64">
            <a:hlinkClick r:id="" action="ppaction://noaction"/>
          </p:cNvPr>
          <p:cNvPicPr preferRelativeResize="0"/>
          <p:nvPr/>
        </p:nvPicPr>
        <p:blipFill>
          <a:blip r:embed="rId3">
            <a:alphaModFix/>
          </a:blip>
          <a:stretch>
            <a:fillRect/>
          </a:stretch>
        </p:blipFill>
        <p:spPr>
          <a:xfrm>
            <a:off x="8691664" y="567377"/>
            <a:ext cx="283464" cy="172844"/>
          </a:xfrm>
          <a:prstGeom prst="rect">
            <a:avLst/>
          </a:prstGeom>
          <a:noFill/>
          <a:ln>
            <a:noFill/>
          </a:ln>
        </p:spPr>
      </p:pic>
      <p:pic>
        <p:nvPicPr>
          <p:cNvPr id="7123" name="Google Shape;7123;p64">
            <a:hlinkClick r:id="" action="ppaction://noaction"/>
          </p:cNvPr>
          <p:cNvPicPr preferRelativeResize="0"/>
          <p:nvPr/>
        </p:nvPicPr>
        <p:blipFill>
          <a:blip r:embed="rId4">
            <a:alphaModFix/>
          </a:blip>
          <a:stretch>
            <a:fillRect/>
          </a:stretch>
        </p:blipFill>
        <p:spPr>
          <a:xfrm>
            <a:off x="8383025" y="539500"/>
            <a:ext cx="228600" cy="228600"/>
          </a:xfrm>
          <a:prstGeom prst="rect">
            <a:avLst/>
          </a:prstGeom>
          <a:noFill/>
          <a:ln>
            <a:noFill/>
          </a:ln>
        </p:spPr>
      </p:pic>
      <p:pic>
        <p:nvPicPr>
          <p:cNvPr id="7124" name="Google Shape;7124;p64">
            <a:hlinkClick r:id="" action="ppaction://noaction"/>
          </p:cNvPr>
          <p:cNvPicPr preferRelativeResize="0"/>
          <p:nvPr/>
        </p:nvPicPr>
        <p:blipFill>
          <a:blip r:embed="rId3">
            <a:alphaModFix/>
          </a:blip>
          <a:stretch>
            <a:fillRect/>
          </a:stretch>
        </p:blipFill>
        <p:spPr>
          <a:xfrm flipH="1">
            <a:off x="8029239" y="567377"/>
            <a:ext cx="283464" cy="172844"/>
          </a:xfrm>
          <a:prstGeom prst="rect">
            <a:avLst/>
          </a:prstGeom>
          <a:noFill/>
          <a:ln>
            <a:noFill/>
          </a:ln>
        </p:spPr>
      </p:pic>
      <p:pic>
        <p:nvPicPr>
          <p:cNvPr id="10242" name="Picture 2" descr="Sonic the Hedgehog Sonic Ledge Balance and Folding Arms Pin Set – Insert  Coin Toys">
            <a:extLst>
              <a:ext uri="{FF2B5EF4-FFF2-40B4-BE49-F238E27FC236}">
                <a16:creationId xmlns:a16="http://schemas.microsoft.com/office/drawing/2014/main" id="{1489DBB8-29C6-3B6C-B854-B6B8CF0C28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692" y="1106125"/>
            <a:ext cx="1208358" cy="13090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84C57-958E-994F-B225-F148BA36822B}"/>
              </a:ext>
            </a:extLst>
          </p:cNvPr>
          <p:cNvSpPr>
            <a:spLocks noGrp="1"/>
          </p:cNvSpPr>
          <p:nvPr>
            <p:ph type="ctrTitle"/>
          </p:nvPr>
        </p:nvSpPr>
        <p:spPr>
          <a:xfrm>
            <a:off x="2116898" y="210384"/>
            <a:ext cx="4910205" cy="1235449"/>
          </a:xfrm>
        </p:spPr>
        <p:txBody>
          <a:bodyPr/>
          <a:lstStyle/>
          <a:p>
            <a:r>
              <a:rPr lang="en-US" sz="3600"/>
              <a:t>Analysis and Conclusion</a:t>
            </a:r>
          </a:p>
        </p:txBody>
      </p:sp>
      <p:sp>
        <p:nvSpPr>
          <p:cNvPr id="5" name="Google Shape;5726;p34">
            <a:extLst>
              <a:ext uri="{FF2B5EF4-FFF2-40B4-BE49-F238E27FC236}">
                <a16:creationId xmlns:a16="http://schemas.microsoft.com/office/drawing/2014/main" id="{23CE3C05-3AE4-4953-12CA-83B59032EF91}"/>
              </a:ext>
            </a:extLst>
          </p:cNvPr>
          <p:cNvSpPr txBox="1">
            <a:spLocks/>
          </p:cNvSpPr>
          <p:nvPr/>
        </p:nvSpPr>
        <p:spPr>
          <a:xfrm>
            <a:off x="530553" y="1447168"/>
            <a:ext cx="8082704" cy="35278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a:buChar char="•"/>
            </a:pPr>
            <a:r>
              <a:rPr lang="en-US" dirty="0">
                <a:solidFill>
                  <a:schemeClr val="bg1"/>
                </a:solidFill>
              </a:rPr>
              <a:t>Sales numbers tend to mirror Nintendo's level of production dominance over other publishers</a:t>
            </a:r>
          </a:p>
          <a:p>
            <a:pPr marL="285750" indent="-285750" algn="l">
              <a:spcAft>
                <a:spcPts val="1600"/>
              </a:spcAft>
              <a:buFont typeface="Arial"/>
              <a:buChar char="•"/>
            </a:pPr>
            <a:r>
              <a:rPr lang="en-US" dirty="0">
                <a:solidFill>
                  <a:schemeClr val="bg1"/>
                </a:solidFill>
              </a:rPr>
              <a:t>Video game scores generally decreased over time, likely due to the quantity of them</a:t>
            </a:r>
          </a:p>
          <a:p>
            <a:pPr marL="285750" indent="-285750" algn="l">
              <a:spcAft>
                <a:spcPts val="1600"/>
              </a:spcAft>
              <a:buFont typeface="Arial"/>
              <a:buChar char="•"/>
            </a:pPr>
            <a:r>
              <a:rPr lang="en-US" dirty="0">
                <a:solidFill>
                  <a:schemeClr val="bg1"/>
                </a:solidFill>
              </a:rPr>
              <a:t>Users and critics were generally in agreement on their judgement of games</a:t>
            </a:r>
          </a:p>
          <a:p>
            <a:pPr marL="285750" indent="-285750" algn="l">
              <a:spcAft>
                <a:spcPts val="1600"/>
              </a:spcAft>
              <a:buFont typeface="Arial"/>
              <a:buChar char="•"/>
            </a:pPr>
            <a:r>
              <a:rPr lang="en-US" dirty="0">
                <a:solidFill>
                  <a:schemeClr val="bg1"/>
                </a:solidFill>
              </a:rPr>
              <a:t>When there are less games available, people tend to enjoy them more. As the number of games increase, the satisfaction/score of games decrease</a:t>
            </a:r>
          </a:p>
          <a:p>
            <a:pPr marL="285750" indent="-285750" algn="l">
              <a:spcAft>
                <a:spcPts val="1600"/>
              </a:spcAft>
              <a:buFont typeface="Arial"/>
              <a:buChar char="•"/>
            </a:pPr>
            <a:r>
              <a:rPr lang="en-US" dirty="0">
                <a:solidFill>
                  <a:schemeClr val="bg1"/>
                </a:solidFill>
              </a:rPr>
              <a:t>Games sell best in North America in comparison to Europe and Japan</a:t>
            </a:r>
          </a:p>
          <a:p>
            <a:pPr marL="285750" indent="-285750" algn="l">
              <a:spcAft>
                <a:spcPts val="1600"/>
              </a:spcAft>
              <a:buFont typeface="Arial"/>
              <a:buChar char="•"/>
            </a:pPr>
            <a:endParaRPr lang="en-US">
              <a:solidFill>
                <a:schemeClr val="bg1"/>
              </a:solidFill>
            </a:endParaRPr>
          </a:p>
          <a:p>
            <a:pPr marL="0" indent="0" algn="l">
              <a:spcAft>
                <a:spcPts val="1600"/>
              </a:spcAft>
            </a:pPr>
            <a:endParaRPr lang="en-US">
              <a:solidFill>
                <a:srgbClr val="FFFFFF"/>
              </a:solidFill>
            </a:endParaRPr>
          </a:p>
          <a:p>
            <a:pPr marL="0" indent="0" algn="l">
              <a:spcAft>
                <a:spcPts val="1600"/>
              </a:spcAft>
            </a:pPr>
            <a:endParaRPr lang="en-US">
              <a:solidFill>
                <a:srgbClr val="FFFFFF"/>
              </a:solidFill>
            </a:endParaRPr>
          </a:p>
          <a:p>
            <a:pPr marL="0" indent="0" algn="l">
              <a:spcAft>
                <a:spcPts val="1600"/>
              </a:spcAft>
            </a:pPr>
            <a:endParaRPr lang="en-US">
              <a:solidFill>
                <a:srgbClr val="FFFFFF"/>
              </a:solidFill>
            </a:endParaRPr>
          </a:p>
          <a:p>
            <a:pPr marL="742950" lvl="1" indent="-285750" algn="l">
              <a:spcAft>
                <a:spcPts val="1600"/>
              </a:spcAft>
              <a:buFont typeface="Arial" panose="020B0604020202020204" pitchFamily="34" charset="0"/>
              <a:buChar char="•"/>
            </a:pPr>
            <a:endParaRPr lang="en-US" sz="1400">
              <a:solidFill>
                <a:srgbClr val="FFFFFF"/>
              </a:solidFill>
            </a:endParaRPr>
          </a:p>
          <a:p>
            <a:pPr marL="0" indent="0" algn="l">
              <a:spcAft>
                <a:spcPts val="1600"/>
              </a:spcAft>
            </a:pPr>
            <a:endParaRPr lang="en-US">
              <a:solidFill>
                <a:srgbClr val="FFD966"/>
              </a:solidFill>
            </a:endParaRPr>
          </a:p>
          <a:p>
            <a:pPr marL="742950" lvl="1" indent="-285750" algn="l">
              <a:spcAft>
                <a:spcPts val="1600"/>
              </a:spcAft>
            </a:pPr>
            <a:endParaRPr lang="en-US"/>
          </a:p>
          <a:p>
            <a:pPr marL="0" indent="0">
              <a:spcAft>
                <a:spcPts val="1600"/>
              </a:spcAft>
            </a:pPr>
            <a:endParaRPr lang="en-US"/>
          </a:p>
        </p:txBody>
      </p:sp>
    </p:spTree>
    <p:extLst>
      <p:ext uri="{BB962C8B-B14F-4D97-AF65-F5344CB8AC3E}">
        <p14:creationId xmlns:p14="http://schemas.microsoft.com/office/powerpoint/2010/main" val="8923915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360"/>
        <p:cNvGrpSpPr/>
        <p:nvPr/>
      </p:nvGrpSpPr>
      <p:grpSpPr>
        <a:xfrm>
          <a:off x="0" y="0"/>
          <a:ext cx="0" cy="0"/>
          <a:chOff x="0" y="0"/>
          <a:chExt cx="0" cy="0"/>
        </a:xfrm>
      </p:grpSpPr>
      <p:sp>
        <p:nvSpPr>
          <p:cNvPr id="7361" name="Google Shape;7361;p88"/>
          <p:cNvSpPr txBox="1">
            <a:spLocks noGrp="1"/>
          </p:cNvSpPr>
          <p:nvPr>
            <p:ph type="title"/>
          </p:nvPr>
        </p:nvSpPr>
        <p:spPr>
          <a:xfrm>
            <a:off x="1334700" y="2072502"/>
            <a:ext cx="6474600" cy="84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23"/>
        <p:cNvGrpSpPr/>
        <p:nvPr/>
      </p:nvGrpSpPr>
      <p:grpSpPr>
        <a:xfrm>
          <a:off x="0" y="0"/>
          <a:ext cx="0" cy="0"/>
          <a:chOff x="0" y="0"/>
          <a:chExt cx="0" cy="0"/>
        </a:xfrm>
      </p:grpSpPr>
      <p:sp>
        <p:nvSpPr>
          <p:cNvPr id="5725" name="Google Shape;5725;p34"/>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a:t>Video Game Facts</a:t>
            </a:r>
          </a:p>
        </p:txBody>
      </p:sp>
      <p:sp>
        <p:nvSpPr>
          <p:cNvPr id="5726" name="Google Shape;5726;p34"/>
          <p:cNvSpPr txBox="1">
            <a:spLocks noGrp="1"/>
          </p:cNvSpPr>
          <p:nvPr>
            <p:ph type="body" idx="1"/>
          </p:nvPr>
        </p:nvSpPr>
        <p:spPr>
          <a:xfrm>
            <a:off x="311700" y="939971"/>
            <a:ext cx="7949798" cy="3580982"/>
          </a:xfrm>
          <a:prstGeom prst="rect">
            <a:avLst/>
          </a:prstGeom>
        </p:spPr>
        <p:txBody>
          <a:bodyPr spcFirstLastPara="1" wrap="square" lIns="91425" tIns="91425" rIns="91425" bIns="91425" anchor="t" anchorCtr="0">
            <a:noAutofit/>
          </a:bodyPr>
          <a:lstStyle/>
          <a:p>
            <a:pPr marL="285750" indent="-285750" algn="l">
              <a:spcAft>
                <a:spcPts val="1600"/>
              </a:spcAft>
              <a:buClr>
                <a:schemeClr val="accent1"/>
              </a:buClr>
              <a:buFont typeface="Arial" panose="020B0604020202020204" pitchFamily="34" charset="0"/>
              <a:buChar char="•"/>
            </a:pPr>
            <a:r>
              <a:rPr lang="en" dirty="0"/>
              <a:t>Gained Mainstream Popularity in the 70s and 80s</a:t>
            </a:r>
          </a:p>
          <a:p>
            <a:pPr marL="285750" indent="-285750" algn="l">
              <a:spcAft>
                <a:spcPts val="1600"/>
              </a:spcAft>
              <a:buClr>
                <a:schemeClr val="accent1"/>
              </a:buClr>
              <a:buFont typeface="Arial" panose="020B0604020202020204" pitchFamily="34" charset="0"/>
              <a:buChar char="•"/>
            </a:pPr>
            <a:r>
              <a:rPr lang="en" dirty="0"/>
              <a:t>As of 2022, the video game industry is a multi-billion dollar industry</a:t>
            </a:r>
          </a:p>
          <a:p>
            <a:pPr marL="285750" indent="-285750" algn="l">
              <a:spcAft>
                <a:spcPts val="1600"/>
              </a:spcAft>
              <a:buClr>
                <a:schemeClr val="accent1"/>
              </a:buClr>
              <a:buFont typeface="Arial" panose="020B0604020202020204" pitchFamily="34" charset="0"/>
              <a:buChar char="•"/>
            </a:pPr>
            <a:r>
              <a:rPr lang="en" dirty="0"/>
              <a:t>Has many genres including </a:t>
            </a:r>
            <a:r>
              <a:rPr lang="en-US" dirty="0"/>
              <a:t>action, adventure, sports, strategy, simulation games, etc.</a:t>
            </a:r>
          </a:p>
          <a:p>
            <a:pPr marL="285750" indent="-285750" algn="l">
              <a:spcAft>
                <a:spcPts val="1600"/>
              </a:spcAft>
              <a:buClr>
                <a:schemeClr val="accent1"/>
              </a:buClr>
              <a:buFont typeface="Arial" panose="020B0604020202020204" pitchFamily="34" charset="0"/>
              <a:buChar char="•"/>
            </a:pPr>
            <a:r>
              <a:rPr lang="en-US" dirty="0"/>
              <a:t>Some of the most successful video game franchises include Super Mario, Pokémon, Call of Duty, and The Legend of Zelda</a:t>
            </a:r>
          </a:p>
          <a:p>
            <a:pPr marL="285750" indent="-285750" algn="l">
              <a:spcAft>
                <a:spcPts val="1600"/>
              </a:spcAft>
              <a:buClr>
                <a:schemeClr val="accent1"/>
              </a:buClr>
              <a:buFont typeface="Arial" panose="020B0604020202020204" pitchFamily="34" charset="0"/>
              <a:buChar char="•"/>
            </a:pPr>
            <a:r>
              <a:rPr lang="en-US" dirty="0"/>
              <a:t>The industry is constantly evolving and innovating, with new technologies and platforms allowing for more immersive and engaging experiences for players </a:t>
            </a:r>
            <a:endParaRPr lang="en"/>
          </a:p>
          <a:p>
            <a:pPr marL="285750" indent="-285750" algn="l">
              <a:spcAft>
                <a:spcPts val="1600"/>
              </a:spcAft>
            </a:pPr>
            <a:endParaRPr lang="en"/>
          </a:p>
          <a:p>
            <a:pPr marL="742950" lvl="1" indent="-285750" algn="l">
              <a:spcAft>
                <a:spcPts val="1600"/>
              </a:spcAft>
            </a:pPr>
            <a:endParaRPr lang="en"/>
          </a:p>
          <a:p>
            <a:pPr marL="0" indent="0">
              <a:spcAft>
                <a:spcPts val="1600"/>
              </a:spcAft>
              <a:buNone/>
            </a:pPr>
            <a:endParaRPr/>
          </a:p>
        </p:txBody>
      </p:sp>
      <p:grpSp>
        <p:nvGrpSpPr>
          <p:cNvPr id="5727" name="Google Shape;5727;p34"/>
          <p:cNvGrpSpPr/>
          <p:nvPr/>
        </p:nvGrpSpPr>
        <p:grpSpPr>
          <a:xfrm rot="-5400000">
            <a:off x="2137596" y="535371"/>
            <a:ext cx="242781" cy="161857"/>
            <a:chOff x="2500050" y="3730175"/>
            <a:chExt cx="2619000" cy="1746025"/>
          </a:xfrm>
        </p:grpSpPr>
        <p:sp>
          <p:nvSpPr>
            <p:cNvPr id="5728" name="Google Shape;5728;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2" name="Google Shape;5732;p34"/>
          <p:cNvGrpSpPr/>
          <p:nvPr/>
        </p:nvGrpSpPr>
        <p:grpSpPr>
          <a:xfrm rot="5400000">
            <a:off x="6763621" y="535371"/>
            <a:ext cx="242781" cy="161857"/>
            <a:chOff x="2500050" y="3730175"/>
            <a:chExt cx="2619000" cy="1746025"/>
          </a:xfrm>
        </p:grpSpPr>
        <p:sp>
          <p:nvSpPr>
            <p:cNvPr id="5733" name="Google Shape;5733;p34"/>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34"/>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34"/>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4"/>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4">
            <a:extLst>
              <a:ext uri="{FF2B5EF4-FFF2-40B4-BE49-F238E27FC236}">
                <a16:creationId xmlns:a16="http://schemas.microsoft.com/office/drawing/2014/main" id="{F349D963-369E-0B0C-6266-1E76449CCA0A}"/>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856730" y="3785290"/>
            <a:ext cx="804501" cy="1003595"/>
          </a:xfrm>
          <a:prstGeom prst="rect">
            <a:avLst/>
          </a:prstGeom>
        </p:spPr>
      </p:pic>
      <p:pic>
        <p:nvPicPr>
          <p:cNvPr id="8" name="Picture 7">
            <a:extLst>
              <a:ext uri="{FF2B5EF4-FFF2-40B4-BE49-F238E27FC236}">
                <a16:creationId xmlns:a16="http://schemas.microsoft.com/office/drawing/2014/main" id="{7160D02A-E569-A542-54AD-0E08E06C5BC7}"/>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2772641" y="3660028"/>
            <a:ext cx="1190847" cy="1190847"/>
          </a:xfrm>
          <a:prstGeom prst="rect">
            <a:avLst/>
          </a:prstGeom>
        </p:spPr>
      </p:pic>
      <p:pic>
        <p:nvPicPr>
          <p:cNvPr id="14" name="Picture 13" descr="A picture containing sculpture&#10;&#10;Description automatically generated">
            <a:extLst>
              <a:ext uri="{FF2B5EF4-FFF2-40B4-BE49-F238E27FC236}">
                <a16:creationId xmlns:a16="http://schemas.microsoft.com/office/drawing/2014/main" id="{8CBF4F21-F904-F590-4460-C13769B8DC76}"/>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206261" y="3733833"/>
            <a:ext cx="1253196" cy="1055052"/>
          </a:xfrm>
          <a:prstGeom prst="rect">
            <a:avLst/>
          </a:prstGeom>
        </p:spPr>
      </p:pic>
      <p:pic>
        <p:nvPicPr>
          <p:cNvPr id="17" name="Picture 16" descr="A picture containing person&#10;&#10;Description automatically generated">
            <a:extLst>
              <a:ext uri="{FF2B5EF4-FFF2-40B4-BE49-F238E27FC236}">
                <a16:creationId xmlns:a16="http://schemas.microsoft.com/office/drawing/2014/main" id="{B74D3AB1-C452-B003-E2EC-5FDC7DDE44B1}"/>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5702230" y="3628852"/>
            <a:ext cx="1253196" cy="12531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Data</a:t>
            </a:r>
            <a:endParaRPr/>
          </a:p>
        </p:txBody>
      </p:sp>
      <p:sp>
        <p:nvSpPr>
          <p:cNvPr id="5750" name="Google Shape;5750;p36"/>
          <p:cNvSpPr txBox="1">
            <a:spLocks noGrp="1"/>
          </p:cNvSpPr>
          <p:nvPr>
            <p:ph type="title" idx="2"/>
          </p:nvPr>
        </p:nvSpPr>
        <p:spPr>
          <a:xfrm>
            <a:off x="1043406" y="2852283"/>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Kaggle</a:t>
            </a:r>
            <a:endParaRPr/>
          </a:p>
        </p:txBody>
      </p:sp>
      <p:sp>
        <p:nvSpPr>
          <p:cNvPr id="5751" name="Google Shape;5751;p36"/>
          <p:cNvSpPr txBox="1">
            <a:spLocks noGrp="1"/>
          </p:cNvSpPr>
          <p:nvPr>
            <p:ph type="subTitle" idx="1"/>
          </p:nvPr>
        </p:nvSpPr>
        <p:spPr>
          <a:xfrm>
            <a:off x="1043406" y="3392966"/>
            <a:ext cx="3088800" cy="1109400"/>
          </a:xfrm>
          <a:prstGeom prst="rect">
            <a:avLst/>
          </a:prstGeom>
        </p:spPr>
        <p:txBody>
          <a:bodyPr spcFirstLastPara="1" wrap="square" lIns="91425" tIns="91425" rIns="91425" bIns="91425" anchor="t" anchorCtr="0">
            <a:noAutofit/>
          </a:bodyPr>
          <a:lstStyle/>
          <a:p>
            <a:pPr marL="0" lvl="0" indent="0" rtl="0">
              <a:spcBef>
                <a:spcPts val="0"/>
              </a:spcBef>
              <a:spcAft>
                <a:spcPts val="0"/>
              </a:spcAft>
              <a:buClr>
                <a:schemeClr val="dk1"/>
              </a:buClr>
              <a:buSzPts val="1100"/>
              <a:buFont typeface="Arial"/>
              <a:buNone/>
            </a:pPr>
            <a:r>
              <a:rPr lang="en-US">
                <a:solidFill>
                  <a:schemeClr val="bg1"/>
                </a:solidFill>
              </a:rPr>
              <a:t>Dataset: </a:t>
            </a:r>
            <a:r>
              <a:rPr lang="en-US">
                <a:solidFill>
                  <a:schemeClr val="bg1"/>
                </a:solidFill>
                <a:hlinkClick r:id="rId3">
                  <a:extLst>
                    <a:ext uri="{A12FA001-AC4F-418D-AE19-62706E023703}">
                      <ahyp:hlinkClr xmlns:ahyp="http://schemas.microsoft.com/office/drawing/2018/hyperlinkcolor" val="tx"/>
                    </a:ext>
                  </a:extLst>
                </a:hlinkClick>
              </a:rPr>
              <a:t>Video Game Sales with Ratings</a:t>
            </a:r>
            <a:endParaRPr>
              <a:solidFill>
                <a:schemeClr val="bg1"/>
              </a:solidFill>
            </a:endParaRPr>
          </a:p>
          <a:p>
            <a:pPr marL="0" lvl="0" indent="0" algn="ctr" rtl="0">
              <a:spcBef>
                <a:spcPts val="0"/>
              </a:spcBef>
              <a:spcAft>
                <a:spcPts val="0"/>
              </a:spcAft>
              <a:buNone/>
            </a:pPr>
            <a:endParaRPr/>
          </a:p>
        </p:txBody>
      </p:sp>
      <p:sp>
        <p:nvSpPr>
          <p:cNvPr id="5752" name="Google Shape;5752;p36"/>
          <p:cNvSpPr txBox="1">
            <a:spLocks noGrp="1"/>
          </p:cNvSpPr>
          <p:nvPr>
            <p:ph type="title" idx="3"/>
          </p:nvPr>
        </p:nvSpPr>
        <p:spPr>
          <a:xfrm>
            <a:off x="4922409" y="2879131"/>
            <a:ext cx="30888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Metacritic &amp; </a:t>
            </a:r>
            <a:r>
              <a:rPr lang="en" err="1"/>
              <a:t>VGChartz</a:t>
            </a:r>
            <a:endParaRPr/>
          </a:p>
        </p:txBody>
      </p:sp>
      <p:grpSp>
        <p:nvGrpSpPr>
          <p:cNvPr id="5754" name="Google Shape;5754;p36"/>
          <p:cNvGrpSpPr/>
          <p:nvPr/>
        </p:nvGrpSpPr>
        <p:grpSpPr>
          <a:xfrm rot="-5400000">
            <a:off x="2137596" y="535371"/>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6763621" y="535371"/>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9" name="Google Shape;5799;p36"/>
          <p:cNvSpPr/>
          <p:nvPr/>
        </p:nvSpPr>
        <p:spPr>
          <a:xfrm>
            <a:off x="1538190" y="1634100"/>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6"/>
          <p:cNvSpPr/>
          <p:nvPr/>
        </p:nvSpPr>
        <p:spPr>
          <a:xfrm rot="10800000">
            <a:off x="3169757" y="2311599"/>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6"/>
          <p:cNvSpPr/>
          <p:nvPr/>
        </p:nvSpPr>
        <p:spPr>
          <a:xfrm rot="5400000">
            <a:off x="7342511" y="1634100"/>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36"/>
          <p:cNvSpPr/>
          <p:nvPr/>
        </p:nvSpPr>
        <p:spPr>
          <a:xfrm rot="-5400000">
            <a:off x="5190645" y="2311599"/>
            <a:ext cx="391800" cy="391800"/>
          </a:xfrm>
          <a:prstGeom prst="halfFrame">
            <a:avLst>
              <a:gd name="adj1" fmla="val 22223"/>
              <a:gd name="adj2" fmla="val 2222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8" name="Picture 4">
            <a:extLst>
              <a:ext uri="{FF2B5EF4-FFF2-40B4-BE49-F238E27FC236}">
                <a16:creationId xmlns:a16="http://schemas.microsoft.com/office/drawing/2014/main" id="{A90E146D-25AD-1A64-17EE-104440B39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1489" y="1870697"/>
            <a:ext cx="1572635" cy="6073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hape&#10;&#10;Description automatically generated with medium confidence">
            <a:extLst>
              <a:ext uri="{FF2B5EF4-FFF2-40B4-BE49-F238E27FC236}">
                <a16:creationId xmlns:a16="http://schemas.microsoft.com/office/drawing/2014/main" id="{67D0AE51-E92B-6D48-085C-D65990BC30C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5604559" y="1757100"/>
            <a:ext cx="1724501" cy="399002"/>
          </a:xfrm>
          <a:prstGeom prst="rect">
            <a:avLst/>
          </a:prstGeom>
        </p:spPr>
      </p:pic>
      <p:pic>
        <p:nvPicPr>
          <p:cNvPr id="1036" name="Picture 12" descr="horizontal logo">
            <a:extLst>
              <a:ext uri="{FF2B5EF4-FFF2-40B4-BE49-F238E27FC236}">
                <a16:creationId xmlns:a16="http://schemas.microsoft.com/office/drawing/2014/main" id="{76991EF2-275B-438C-E888-1F338220FB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99273" y="2174394"/>
            <a:ext cx="1535072" cy="556840"/>
          </a:xfrm>
          <a:prstGeom prst="rect">
            <a:avLst/>
          </a:prstGeom>
          <a:noFill/>
          <a:extLst>
            <a:ext uri="{909E8E84-426E-40DD-AFC4-6F175D3DCCD1}">
              <a14:hiddenFill xmlns:a14="http://schemas.microsoft.com/office/drawing/2010/main">
                <a:solidFill>
                  <a:srgbClr val="FFFFFF"/>
                </a:solidFill>
              </a14:hiddenFill>
            </a:ext>
          </a:extLst>
        </p:spPr>
      </p:pic>
      <p:sp>
        <p:nvSpPr>
          <p:cNvPr id="17" name="Google Shape;5751;p36">
            <a:extLst>
              <a:ext uri="{FF2B5EF4-FFF2-40B4-BE49-F238E27FC236}">
                <a16:creationId xmlns:a16="http://schemas.microsoft.com/office/drawing/2014/main" id="{7222BCA7-99DA-03FE-19F8-411F1377AA48}"/>
              </a:ext>
            </a:extLst>
          </p:cNvPr>
          <p:cNvSpPr txBox="1">
            <a:spLocks/>
          </p:cNvSpPr>
          <p:nvPr/>
        </p:nvSpPr>
        <p:spPr>
          <a:xfrm>
            <a:off x="4922409" y="3364520"/>
            <a:ext cx="3254028" cy="1109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0" indent="0" algn="l"/>
            <a:r>
              <a:rPr lang="en-US">
                <a:solidFill>
                  <a:schemeClr val="bg1"/>
                </a:solidFill>
                <a:hlinkClick r:id="rId8">
                  <a:extLst>
                    <a:ext uri="{A12FA001-AC4F-418D-AE19-62706E023703}">
                      <ahyp:hlinkClr xmlns:ahyp="http://schemas.microsoft.com/office/drawing/2018/hyperlinkcolor" val="tx"/>
                    </a:ext>
                  </a:extLst>
                </a:hlinkClick>
              </a:rPr>
              <a:t>Metacritic</a:t>
            </a:r>
            <a:r>
              <a:rPr lang="en-US">
                <a:solidFill>
                  <a:schemeClr val="bg1"/>
                </a:solidFill>
              </a:rPr>
              <a:t>: Aggregates reviews from verified critics and reports the average score game titles’ score</a:t>
            </a:r>
          </a:p>
          <a:p>
            <a:pPr marL="0" indent="0" algn="l"/>
            <a:endParaRPr lang="en-US">
              <a:solidFill>
                <a:schemeClr val="bg1"/>
              </a:solidFill>
            </a:endParaRPr>
          </a:p>
          <a:p>
            <a:pPr marL="0" indent="0" algn="l"/>
            <a:r>
              <a:rPr lang="en-US">
                <a:solidFill>
                  <a:schemeClr val="bg1"/>
                </a:solidFill>
                <a:hlinkClick r:id="rId9">
                  <a:extLst>
                    <a:ext uri="{A12FA001-AC4F-418D-AE19-62706E023703}">
                      <ahyp:hlinkClr xmlns:ahyp="http://schemas.microsoft.com/office/drawing/2018/hyperlinkcolor" val="tx"/>
                    </a:ext>
                  </a:extLst>
                </a:hlinkClick>
              </a:rPr>
              <a:t>VGChartz</a:t>
            </a:r>
            <a:r>
              <a:rPr lang="en-US">
                <a:solidFill>
                  <a:schemeClr val="bg1"/>
                </a:solidFill>
              </a:rPr>
              <a:t>: Video game sales tracking website </a:t>
            </a:r>
          </a:p>
          <a:p>
            <a:pPr marL="285750" indent="-285750" algn="l">
              <a:buFont typeface="Arial" panose="020B0604020202020204" pitchFamily="34" charset="0"/>
              <a:buChar char="•"/>
            </a:pP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48"/>
        <p:cNvGrpSpPr/>
        <p:nvPr/>
      </p:nvGrpSpPr>
      <p:grpSpPr>
        <a:xfrm>
          <a:off x="0" y="0"/>
          <a:ext cx="0" cy="0"/>
          <a:chOff x="0" y="0"/>
          <a:chExt cx="0" cy="0"/>
        </a:xfrm>
      </p:grpSpPr>
      <p:sp>
        <p:nvSpPr>
          <p:cNvPr id="5749" name="Google Shape;5749;p36"/>
          <p:cNvSpPr txBox="1">
            <a:spLocks noGrp="1"/>
          </p:cNvSpPr>
          <p:nvPr>
            <p:ph type="title"/>
          </p:nvPr>
        </p:nvSpPr>
        <p:spPr>
          <a:xfrm>
            <a:off x="162844" y="83967"/>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The Data</a:t>
            </a:r>
            <a:endParaRPr/>
          </a:p>
        </p:txBody>
      </p:sp>
      <p:grpSp>
        <p:nvGrpSpPr>
          <p:cNvPr id="5754" name="Google Shape;5754;p36"/>
          <p:cNvGrpSpPr/>
          <p:nvPr/>
        </p:nvGrpSpPr>
        <p:grpSpPr>
          <a:xfrm rot="-5400000">
            <a:off x="2218520" y="315134"/>
            <a:ext cx="242781" cy="161857"/>
            <a:chOff x="2500050" y="3730175"/>
            <a:chExt cx="2619000" cy="1746025"/>
          </a:xfrm>
        </p:grpSpPr>
        <p:sp>
          <p:nvSpPr>
            <p:cNvPr id="5755" name="Google Shape;5755;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36"/>
          <p:cNvGrpSpPr/>
          <p:nvPr/>
        </p:nvGrpSpPr>
        <p:grpSpPr>
          <a:xfrm rot="5400000">
            <a:off x="6500896" y="355597"/>
            <a:ext cx="242781" cy="161857"/>
            <a:chOff x="2500050" y="3730175"/>
            <a:chExt cx="2619000" cy="1746025"/>
          </a:xfrm>
        </p:grpSpPr>
        <p:sp>
          <p:nvSpPr>
            <p:cNvPr id="5760" name="Google Shape;5760;p36"/>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6"/>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6"/>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36"/>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726;p34">
            <a:extLst>
              <a:ext uri="{FF2B5EF4-FFF2-40B4-BE49-F238E27FC236}">
                <a16:creationId xmlns:a16="http://schemas.microsoft.com/office/drawing/2014/main" id="{0D2B13FC-B1F7-963E-58BB-035DB9390124}"/>
              </a:ext>
            </a:extLst>
          </p:cNvPr>
          <p:cNvSpPr txBox="1">
            <a:spLocks/>
          </p:cNvSpPr>
          <p:nvPr/>
        </p:nvSpPr>
        <p:spPr>
          <a:xfrm>
            <a:off x="162844" y="561120"/>
            <a:ext cx="7949798" cy="35809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panose="020B0604020202020204" pitchFamily="34" charset="0"/>
              <a:buChar char="•"/>
            </a:pPr>
            <a:r>
              <a:rPr lang="en-US">
                <a:solidFill>
                  <a:schemeClr val="bg1"/>
                </a:solidFill>
              </a:rPr>
              <a:t>Dataset contains video game titles with over 100,000 sales</a:t>
            </a:r>
          </a:p>
          <a:p>
            <a:pPr marL="285750" indent="-285750" algn="l">
              <a:spcAft>
                <a:spcPts val="1600"/>
              </a:spcAft>
              <a:buFont typeface="Arial" panose="020B0604020202020204" pitchFamily="34" charset="0"/>
              <a:buChar char="•"/>
            </a:pPr>
            <a:r>
              <a:rPr lang="en-US">
                <a:solidFill>
                  <a:schemeClr val="bg1"/>
                </a:solidFill>
              </a:rPr>
              <a:t>In total there are 16 variables and 16,719 rows, with 11,563 of the titles being unique</a:t>
            </a:r>
          </a:p>
          <a:p>
            <a:pPr marL="742950" lvl="1" indent="-285750" algn="l">
              <a:spcAft>
                <a:spcPts val="1600"/>
              </a:spcAft>
              <a:buFont typeface="Arial" panose="020B0604020202020204" pitchFamily="34" charset="0"/>
              <a:buChar char="•"/>
            </a:pPr>
            <a:r>
              <a:rPr lang="en-US" sz="1400">
                <a:solidFill>
                  <a:schemeClr val="bg1"/>
                </a:solidFill>
              </a:rPr>
              <a:t>These variables include “Name,” “Platform,” “Year_of_Release,” “Global_Sales”, “Critic_Score,” “User_Score,” </a:t>
            </a:r>
            <a:r>
              <a:rPr lang="en-US" sz="1400" err="1">
                <a:solidFill>
                  <a:schemeClr val="bg1"/>
                </a:solidFill>
              </a:rPr>
              <a:t>etc</a:t>
            </a:r>
            <a:endParaRPr lang="en-US" sz="1400">
              <a:solidFill>
                <a:schemeClr val="bg1"/>
              </a:solidFill>
            </a:endParaRPr>
          </a:p>
          <a:p>
            <a:pPr marL="742950" lvl="1" indent="-285750" algn="l">
              <a:spcAft>
                <a:spcPts val="1600"/>
              </a:spcAft>
              <a:buFont typeface="Arial" panose="020B0604020202020204" pitchFamily="34" charset="0"/>
              <a:buChar char="•"/>
            </a:pPr>
            <a:r>
              <a:rPr lang="en-US" sz="1400">
                <a:solidFill>
                  <a:schemeClr val="bg1"/>
                </a:solidFill>
              </a:rPr>
              <a:t>There are duplicate titles because some games were released on multiple platforms, and the sales were calculated separately</a:t>
            </a:r>
          </a:p>
          <a:p>
            <a:pPr marL="342900" algn="l">
              <a:spcAft>
                <a:spcPts val="1600"/>
              </a:spcAft>
              <a:buFont typeface="Arial" panose="020B0604020202020204" pitchFamily="34" charset="0"/>
              <a:buChar char="•"/>
            </a:pPr>
            <a:r>
              <a:rPr lang="en-US">
                <a:solidFill>
                  <a:schemeClr val="bg1"/>
                </a:solidFill>
              </a:rPr>
              <a:t>This is what the Data looks like: </a:t>
            </a:r>
          </a:p>
          <a:p>
            <a:pPr marL="0" indent="0" algn="l">
              <a:spcAft>
                <a:spcPts val="1600"/>
              </a:spcAft>
            </a:pPr>
            <a:endParaRPr lang="en-US"/>
          </a:p>
          <a:p>
            <a:pPr marL="742950" lvl="1" indent="-285750" algn="l">
              <a:spcAft>
                <a:spcPts val="1600"/>
              </a:spcAft>
            </a:pPr>
            <a:endParaRPr lang="en-US"/>
          </a:p>
          <a:p>
            <a:pPr marL="0" indent="0">
              <a:spcAft>
                <a:spcPts val="1600"/>
              </a:spcAft>
            </a:pPr>
            <a:endParaRPr lang="en-US"/>
          </a:p>
        </p:txBody>
      </p:sp>
      <p:pic>
        <p:nvPicPr>
          <p:cNvPr id="7" name="Picture 6">
            <a:extLst>
              <a:ext uri="{FF2B5EF4-FFF2-40B4-BE49-F238E27FC236}">
                <a16:creationId xmlns:a16="http://schemas.microsoft.com/office/drawing/2014/main" id="{4750F388-EF56-1AA6-B74A-58F7D8A9990A}"/>
              </a:ext>
            </a:extLst>
          </p:cNvPr>
          <p:cNvPicPr>
            <a:picLocks noChangeAspect="1"/>
          </p:cNvPicPr>
          <p:nvPr/>
        </p:nvPicPr>
        <p:blipFill>
          <a:blip r:embed="rId3"/>
          <a:stretch>
            <a:fillRect/>
          </a:stretch>
        </p:blipFill>
        <p:spPr>
          <a:xfrm>
            <a:off x="3662916" y="2571750"/>
            <a:ext cx="4598581" cy="2490257"/>
          </a:xfrm>
          <a:prstGeom prst="rect">
            <a:avLst/>
          </a:prstGeom>
          <a:ln w="38100">
            <a:solidFill>
              <a:srgbClr val="00B0F0"/>
            </a:solidFill>
          </a:ln>
        </p:spPr>
      </p:pic>
    </p:spTree>
    <p:extLst>
      <p:ext uri="{BB962C8B-B14F-4D97-AF65-F5344CB8AC3E}">
        <p14:creationId xmlns:p14="http://schemas.microsoft.com/office/powerpoint/2010/main" val="17774674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12"/>
        <p:cNvGrpSpPr/>
        <p:nvPr/>
      </p:nvGrpSpPr>
      <p:grpSpPr>
        <a:xfrm>
          <a:off x="0" y="0"/>
          <a:ext cx="0" cy="0"/>
          <a:chOff x="0" y="0"/>
          <a:chExt cx="0" cy="0"/>
        </a:xfrm>
      </p:grpSpPr>
      <p:sp>
        <p:nvSpPr>
          <p:cNvPr id="5813" name="Google Shape;5813;p38"/>
          <p:cNvSpPr txBox="1">
            <a:spLocks noGrp="1"/>
          </p:cNvSpPr>
          <p:nvPr>
            <p:ph type="title" idx="2"/>
          </p:nvPr>
        </p:nvSpPr>
        <p:spPr>
          <a:xfrm>
            <a:off x="311700" y="1106125"/>
            <a:ext cx="8520600" cy="711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02</a:t>
            </a:r>
            <a:endParaRPr/>
          </a:p>
        </p:txBody>
      </p:sp>
      <p:sp>
        <p:nvSpPr>
          <p:cNvPr id="5814" name="Google Shape;5814;p38"/>
          <p:cNvSpPr txBox="1">
            <a:spLocks noGrp="1"/>
          </p:cNvSpPr>
          <p:nvPr>
            <p:ph type="title"/>
          </p:nvPr>
        </p:nvSpPr>
        <p:spPr>
          <a:xfrm>
            <a:off x="1334700" y="1601125"/>
            <a:ext cx="6474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Exploratory Data Analysis</a:t>
            </a:r>
            <a:endParaRPr/>
          </a:p>
        </p:txBody>
      </p:sp>
      <p:sp>
        <p:nvSpPr>
          <p:cNvPr id="5815" name="Google Shape;5815;p38"/>
          <p:cNvSpPr txBox="1">
            <a:spLocks noGrp="1"/>
          </p:cNvSpPr>
          <p:nvPr>
            <p:ph type="subTitle" idx="1"/>
          </p:nvPr>
        </p:nvSpPr>
        <p:spPr>
          <a:xfrm>
            <a:off x="1753050" y="2370125"/>
            <a:ext cx="5637900" cy="792600"/>
          </a:xfrm>
          <a:prstGeom prst="rect">
            <a:avLst/>
          </a:prstGeom>
        </p:spPr>
        <p:txBody>
          <a:bodyPr spcFirstLastPara="1" wrap="square" lIns="91425" tIns="91425" rIns="91425" bIns="91425" anchor="t" anchorCtr="0">
            <a:noAutofit/>
          </a:bodyPr>
          <a:lstStyle/>
          <a:p>
            <a:pPr marL="0" indent="0">
              <a:buClr>
                <a:schemeClr val="dk1"/>
              </a:buClr>
              <a:buSzPts val="1100"/>
            </a:pPr>
            <a:r>
              <a:rPr lang="en-US"/>
              <a:t>Better Understanding the Data</a:t>
            </a:r>
            <a:endParaRPr/>
          </a:p>
          <a:p>
            <a:pPr marL="0" lvl="0" indent="0" algn="ctr" rtl="0">
              <a:spcBef>
                <a:spcPts val="0"/>
              </a:spcBef>
              <a:spcAft>
                <a:spcPts val="0"/>
              </a:spcAft>
              <a:buClr>
                <a:schemeClr val="dk1"/>
              </a:buClr>
              <a:buSzPts val="1100"/>
              <a:buFont typeface="Arial"/>
              <a:buNone/>
            </a:pPr>
            <a:endParaRPr>
              <a:solidFill>
                <a:schemeClr val="lt1"/>
              </a:solidFill>
            </a:endParaRPr>
          </a:p>
          <a:p>
            <a:pPr marL="0" lvl="0" indent="0" algn="ctr" rtl="0">
              <a:spcBef>
                <a:spcPts val="0"/>
              </a:spcBef>
              <a:spcAft>
                <a:spcPts val="0"/>
              </a:spcAft>
              <a:buNone/>
            </a:pPr>
            <a:endParaRPr/>
          </a:p>
        </p:txBody>
      </p:sp>
      <p:grpSp>
        <p:nvGrpSpPr>
          <p:cNvPr id="5816" name="Google Shape;5816;p38"/>
          <p:cNvGrpSpPr/>
          <p:nvPr/>
        </p:nvGrpSpPr>
        <p:grpSpPr>
          <a:xfrm>
            <a:off x="8029241" y="154008"/>
            <a:ext cx="264001" cy="226285"/>
            <a:chOff x="753950" y="238125"/>
            <a:chExt cx="6111125" cy="5238075"/>
          </a:xfrm>
        </p:grpSpPr>
        <p:sp>
          <p:nvSpPr>
            <p:cNvPr id="5817" name="Google Shape;5817;p3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3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3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3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3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3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3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3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3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3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3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3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3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4" name="Google Shape;5844;p38"/>
          <p:cNvGrpSpPr/>
          <p:nvPr/>
        </p:nvGrpSpPr>
        <p:grpSpPr>
          <a:xfrm>
            <a:off x="8365321" y="154008"/>
            <a:ext cx="264001" cy="226285"/>
            <a:chOff x="753950" y="238125"/>
            <a:chExt cx="6111125" cy="5238075"/>
          </a:xfrm>
        </p:grpSpPr>
        <p:sp>
          <p:nvSpPr>
            <p:cNvPr id="5845" name="Google Shape;5845;p3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3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3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3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3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3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3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3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3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3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3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3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3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3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3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3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3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38"/>
          <p:cNvGrpSpPr/>
          <p:nvPr/>
        </p:nvGrpSpPr>
        <p:grpSpPr>
          <a:xfrm>
            <a:off x="8701401" y="154008"/>
            <a:ext cx="264001" cy="226285"/>
            <a:chOff x="753950" y="238125"/>
            <a:chExt cx="6111125" cy="5238075"/>
          </a:xfrm>
        </p:grpSpPr>
        <p:sp>
          <p:nvSpPr>
            <p:cNvPr id="5873" name="Google Shape;5873;p38"/>
            <p:cNvSpPr/>
            <p:nvPr/>
          </p:nvSpPr>
          <p:spPr>
            <a:xfrm>
              <a:off x="1627000" y="238125"/>
              <a:ext cx="873075" cy="873075"/>
            </a:xfrm>
            <a:custGeom>
              <a:avLst/>
              <a:gdLst/>
              <a:ahLst/>
              <a:cxnLst/>
              <a:rect l="l" t="t" r="r" b="b"/>
              <a:pathLst>
                <a:path w="34923" h="34923" extrusionOk="0">
                  <a:moveTo>
                    <a:pt x="0" y="0"/>
                  </a:moveTo>
                  <a:lnTo>
                    <a:pt x="0" y="34922"/>
                  </a:lnTo>
                  <a:lnTo>
                    <a:pt x="34922" y="34922"/>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38"/>
            <p:cNvSpPr/>
            <p:nvPr/>
          </p:nvSpPr>
          <p:spPr>
            <a:xfrm>
              <a:off x="2500050" y="238125"/>
              <a:ext cx="873000" cy="873075"/>
            </a:xfrm>
            <a:custGeom>
              <a:avLst/>
              <a:gdLst/>
              <a:ahLst/>
              <a:cxnLst/>
              <a:rect l="l" t="t" r="r" b="b"/>
              <a:pathLst>
                <a:path w="34920" h="34923" extrusionOk="0">
                  <a:moveTo>
                    <a:pt x="0" y="0"/>
                  </a:moveTo>
                  <a:lnTo>
                    <a:pt x="0" y="34922"/>
                  </a:lnTo>
                  <a:lnTo>
                    <a:pt x="34919" y="34922"/>
                  </a:lnTo>
                  <a:lnTo>
                    <a:pt x="34919"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38"/>
            <p:cNvSpPr/>
            <p:nvPr/>
          </p:nvSpPr>
          <p:spPr>
            <a:xfrm>
              <a:off x="4246075" y="238125"/>
              <a:ext cx="872975" cy="873075"/>
            </a:xfrm>
            <a:custGeom>
              <a:avLst/>
              <a:gdLst/>
              <a:ahLst/>
              <a:cxnLst/>
              <a:rect l="l" t="t" r="r" b="b"/>
              <a:pathLst>
                <a:path w="34919" h="34923" extrusionOk="0">
                  <a:moveTo>
                    <a:pt x="0" y="0"/>
                  </a:moveTo>
                  <a:lnTo>
                    <a:pt x="0" y="34922"/>
                  </a:lnTo>
                  <a:lnTo>
                    <a:pt x="34918" y="34922"/>
                  </a:lnTo>
                  <a:lnTo>
                    <a:pt x="34918"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38"/>
            <p:cNvSpPr/>
            <p:nvPr/>
          </p:nvSpPr>
          <p:spPr>
            <a:xfrm>
              <a:off x="5119025" y="238125"/>
              <a:ext cx="873000" cy="873075"/>
            </a:xfrm>
            <a:custGeom>
              <a:avLst/>
              <a:gdLst/>
              <a:ahLst/>
              <a:cxnLst/>
              <a:rect l="l" t="t" r="r" b="b"/>
              <a:pathLst>
                <a:path w="34920" h="34923" extrusionOk="0">
                  <a:moveTo>
                    <a:pt x="0" y="0"/>
                  </a:moveTo>
                  <a:lnTo>
                    <a:pt x="0" y="34922"/>
                  </a:lnTo>
                  <a:lnTo>
                    <a:pt x="34920" y="34922"/>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38"/>
            <p:cNvSpPr/>
            <p:nvPr/>
          </p:nvSpPr>
          <p:spPr>
            <a:xfrm>
              <a:off x="75395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38"/>
            <p:cNvSpPr/>
            <p:nvPr/>
          </p:nvSpPr>
          <p:spPr>
            <a:xfrm>
              <a:off x="1627000"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rgbClr val="FFF2CC"/>
            </a:solid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38"/>
            <p:cNvSpPr/>
            <p:nvPr/>
          </p:nvSpPr>
          <p:spPr>
            <a:xfrm>
              <a:off x="2500050" y="1111175"/>
              <a:ext cx="873000" cy="872925"/>
            </a:xfrm>
            <a:custGeom>
              <a:avLst/>
              <a:gdLst/>
              <a:ahLst/>
              <a:cxnLst/>
              <a:rect l="l" t="t" r="r" b="b"/>
              <a:pathLst>
                <a:path w="34920" h="34917" extrusionOk="0">
                  <a:moveTo>
                    <a:pt x="0" y="0"/>
                  </a:moveTo>
                  <a:lnTo>
                    <a:pt x="0" y="34917"/>
                  </a:lnTo>
                  <a:lnTo>
                    <a:pt x="34919" y="34917"/>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38"/>
            <p:cNvSpPr/>
            <p:nvPr/>
          </p:nvSpPr>
          <p:spPr>
            <a:xfrm>
              <a:off x="3372944" y="1111175"/>
              <a:ext cx="873075" cy="872925"/>
            </a:xfrm>
            <a:custGeom>
              <a:avLst/>
              <a:gdLst/>
              <a:ahLst/>
              <a:cxnLst/>
              <a:rect l="l" t="t" r="r" b="b"/>
              <a:pathLst>
                <a:path w="34923" h="34917" extrusionOk="0">
                  <a:moveTo>
                    <a:pt x="0" y="0"/>
                  </a:moveTo>
                  <a:lnTo>
                    <a:pt x="0" y="34917"/>
                  </a:lnTo>
                  <a:lnTo>
                    <a:pt x="34922" y="34917"/>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38"/>
            <p:cNvSpPr/>
            <p:nvPr/>
          </p:nvSpPr>
          <p:spPr>
            <a:xfrm>
              <a:off x="4245994" y="1111175"/>
              <a:ext cx="872975" cy="872925"/>
            </a:xfrm>
            <a:custGeom>
              <a:avLst/>
              <a:gdLst/>
              <a:ahLst/>
              <a:cxnLst/>
              <a:rect l="l" t="t" r="r" b="b"/>
              <a:pathLst>
                <a:path w="34919" h="34917" extrusionOk="0">
                  <a:moveTo>
                    <a:pt x="0" y="0"/>
                  </a:moveTo>
                  <a:lnTo>
                    <a:pt x="0" y="34917"/>
                  </a:lnTo>
                  <a:lnTo>
                    <a:pt x="34918" y="34917"/>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38"/>
            <p:cNvSpPr/>
            <p:nvPr/>
          </p:nvSpPr>
          <p:spPr>
            <a:xfrm>
              <a:off x="5119025" y="1111175"/>
              <a:ext cx="873000" cy="872925"/>
            </a:xfrm>
            <a:custGeom>
              <a:avLst/>
              <a:gdLst/>
              <a:ahLst/>
              <a:cxnLst/>
              <a:rect l="l" t="t" r="r" b="b"/>
              <a:pathLst>
                <a:path w="34920" h="34917" extrusionOk="0">
                  <a:moveTo>
                    <a:pt x="0" y="0"/>
                  </a:moveTo>
                  <a:lnTo>
                    <a:pt x="0" y="34917"/>
                  </a:lnTo>
                  <a:lnTo>
                    <a:pt x="34920" y="34917"/>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38"/>
            <p:cNvSpPr/>
            <p:nvPr/>
          </p:nvSpPr>
          <p:spPr>
            <a:xfrm>
              <a:off x="5992000" y="1111175"/>
              <a:ext cx="873075" cy="872925"/>
            </a:xfrm>
            <a:custGeom>
              <a:avLst/>
              <a:gdLst/>
              <a:ahLst/>
              <a:cxnLst/>
              <a:rect l="l" t="t" r="r" b="b"/>
              <a:pathLst>
                <a:path w="34923" h="34917" extrusionOk="0">
                  <a:moveTo>
                    <a:pt x="1" y="0"/>
                  </a:moveTo>
                  <a:lnTo>
                    <a:pt x="1" y="34917"/>
                  </a:lnTo>
                  <a:lnTo>
                    <a:pt x="34923" y="34917"/>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38"/>
            <p:cNvSpPr/>
            <p:nvPr/>
          </p:nvSpPr>
          <p:spPr>
            <a:xfrm>
              <a:off x="75395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38"/>
            <p:cNvSpPr/>
            <p:nvPr/>
          </p:nvSpPr>
          <p:spPr>
            <a:xfrm>
              <a:off x="1627000"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38"/>
            <p:cNvSpPr/>
            <p:nvPr/>
          </p:nvSpPr>
          <p:spPr>
            <a:xfrm>
              <a:off x="2500050" y="1984125"/>
              <a:ext cx="873000" cy="873025"/>
            </a:xfrm>
            <a:custGeom>
              <a:avLst/>
              <a:gdLst/>
              <a:ahLst/>
              <a:cxnLst/>
              <a:rect l="l" t="t" r="r" b="b"/>
              <a:pathLst>
                <a:path w="34920" h="34921" extrusionOk="0">
                  <a:moveTo>
                    <a:pt x="0" y="0"/>
                  </a:moveTo>
                  <a:lnTo>
                    <a:pt x="0" y="34921"/>
                  </a:lnTo>
                  <a:lnTo>
                    <a:pt x="34919" y="34921"/>
                  </a:lnTo>
                  <a:lnTo>
                    <a:pt x="34919"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38"/>
            <p:cNvSpPr/>
            <p:nvPr/>
          </p:nvSpPr>
          <p:spPr>
            <a:xfrm>
              <a:off x="3372944" y="1984125"/>
              <a:ext cx="873075" cy="873025"/>
            </a:xfrm>
            <a:custGeom>
              <a:avLst/>
              <a:gdLst/>
              <a:ahLst/>
              <a:cxnLst/>
              <a:rect l="l" t="t" r="r" b="b"/>
              <a:pathLst>
                <a:path w="34923" h="34921" extrusionOk="0">
                  <a:moveTo>
                    <a:pt x="0" y="0"/>
                  </a:moveTo>
                  <a:lnTo>
                    <a:pt x="0" y="34921"/>
                  </a:lnTo>
                  <a:lnTo>
                    <a:pt x="34922" y="34921"/>
                  </a:lnTo>
                  <a:lnTo>
                    <a:pt x="34922"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38"/>
            <p:cNvSpPr/>
            <p:nvPr/>
          </p:nvSpPr>
          <p:spPr>
            <a:xfrm>
              <a:off x="4245994" y="1984125"/>
              <a:ext cx="872975" cy="873025"/>
            </a:xfrm>
            <a:custGeom>
              <a:avLst/>
              <a:gdLst/>
              <a:ahLst/>
              <a:cxnLst/>
              <a:rect l="l" t="t" r="r" b="b"/>
              <a:pathLst>
                <a:path w="34919" h="34921" extrusionOk="0">
                  <a:moveTo>
                    <a:pt x="0" y="0"/>
                  </a:moveTo>
                  <a:lnTo>
                    <a:pt x="0" y="34921"/>
                  </a:lnTo>
                  <a:lnTo>
                    <a:pt x="34918" y="34921"/>
                  </a:lnTo>
                  <a:lnTo>
                    <a:pt x="34918" y="0"/>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38"/>
            <p:cNvSpPr/>
            <p:nvPr/>
          </p:nvSpPr>
          <p:spPr>
            <a:xfrm>
              <a:off x="5119025" y="1984125"/>
              <a:ext cx="873000" cy="873025"/>
            </a:xfrm>
            <a:custGeom>
              <a:avLst/>
              <a:gdLst/>
              <a:ahLst/>
              <a:cxnLst/>
              <a:rect l="l" t="t" r="r" b="b"/>
              <a:pathLst>
                <a:path w="34920" h="34921" extrusionOk="0">
                  <a:moveTo>
                    <a:pt x="0" y="0"/>
                  </a:moveTo>
                  <a:lnTo>
                    <a:pt x="0" y="34921"/>
                  </a:lnTo>
                  <a:lnTo>
                    <a:pt x="34920" y="34921"/>
                  </a:lnTo>
                  <a:lnTo>
                    <a:pt x="34920"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38"/>
            <p:cNvSpPr/>
            <p:nvPr/>
          </p:nvSpPr>
          <p:spPr>
            <a:xfrm>
              <a:off x="5992000" y="1984125"/>
              <a:ext cx="873075" cy="873025"/>
            </a:xfrm>
            <a:custGeom>
              <a:avLst/>
              <a:gdLst/>
              <a:ahLst/>
              <a:cxnLst/>
              <a:rect l="l" t="t" r="r" b="b"/>
              <a:pathLst>
                <a:path w="34923" h="34921" extrusionOk="0">
                  <a:moveTo>
                    <a:pt x="1" y="0"/>
                  </a:moveTo>
                  <a:lnTo>
                    <a:pt x="1" y="34921"/>
                  </a:lnTo>
                  <a:lnTo>
                    <a:pt x="34923" y="34921"/>
                  </a:lnTo>
                  <a:lnTo>
                    <a:pt x="34923" y="0"/>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38"/>
            <p:cNvSpPr/>
            <p:nvPr/>
          </p:nvSpPr>
          <p:spPr>
            <a:xfrm>
              <a:off x="1627000"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38"/>
            <p:cNvSpPr/>
            <p:nvPr/>
          </p:nvSpPr>
          <p:spPr>
            <a:xfrm>
              <a:off x="2499969" y="2857125"/>
              <a:ext cx="873000" cy="873125"/>
            </a:xfrm>
            <a:custGeom>
              <a:avLst/>
              <a:gdLst/>
              <a:ahLst/>
              <a:cxnLst/>
              <a:rect l="l" t="t" r="r" b="b"/>
              <a:pathLst>
                <a:path w="34920" h="34925" extrusionOk="0">
                  <a:moveTo>
                    <a:pt x="0" y="1"/>
                  </a:moveTo>
                  <a:lnTo>
                    <a:pt x="0" y="34924"/>
                  </a:lnTo>
                  <a:lnTo>
                    <a:pt x="34919" y="34924"/>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8"/>
            <p:cNvSpPr/>
            <p:nvPr/>
          </p:nvSpPr>
          <p:spPr>
            <a:xfrm>
              <a:off x="3372944" y="2857125"/>
              <a:ext cx="873075" cy="873125"/>
            </a:xfrm>
            <a:custGeom>
              <a:avLst/>
              <a:gdLst/>
              <a:ahLst/>
              <a:cxnLst/>
              <a:rect l="l" t="t" r="r" b="b"/>
              <a:pathLst>
                <a:path w="34923" h="34925" extrusionOk="0">
                  <a:moveTo>
                    <a:pt x="0" y="1"/>
                  </a:moveTo>
                  <a:lnTo>
                    <a:pt x="0" y="34924"/>
                  </a:lnTo>
                  <a:lnTo>
                    <a:pt x="34922" y="34924"/>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38"/>
            <p:cNvSpPr/>
            <p:nvPr/>
          </p:nvSpPr>
          <p:spPr>
            <a:xfrm>
              <a:off x="4246075" y="2857125"/>
              <a:ext cx="872975" cy="873125"/>
            </a:xfrm>
            <a:custGeom>
              <a:avLst/>
              <a:gdLst/>
              <a:ahLst/>
              <a:cxnLst/>
              <a:rect l="l" t="t" r="r" b="b"/>
              <a:pathLst>
                <a:path w="34919" h="34925" extrusionOk="0">
                  <a:moveTo>
                    <a:pt x="0" y="1"/>
                  </a:moveTo>
                  <a:lnTo>
                    <a:pt x="0" y="34924"/>
                  </a:lnTo>
                  <a:lnTo>
                    <a:pt x="34918" y="34924"/>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38"/>
            <p:cNvSpPr/>
            <p:nvPr/>
          </p:nvSpPr>
          <p:spPr>
            <a:xfrm>
              <a:off x="5119025" y="2857125"/>
              <a:ext cx="873000" cy="873125"/>
            </a:xfrm>
            <a:custGeom>
              <a:avLst/>
              <a:gdLst/>
              <a:ahLst/>
              <a:cxnLst/>
              <a:rect l="l" t="t" r="r" b="b"/>
              <a:pathLst>
                <a:path w="34920" h="34925" extrusionOk="0">
                  <a:moveTo>
                    <a:pt x="0" y="1"/>
                  </a:moveTo>
                  <a:lnTo>
                    <a:pt x="0" y="34924"/>
                  </a:lnTo>
                  <a:lnTo>
                    <a:pt x="34920" y="34924"/>
                  </a:lnTo>
                  <a:lnTo>
                    <a:pt x="34920"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38"/>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38"/>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8"/>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38"/>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00" name="Google Shape;5900;p38">
            <a:hlinkClick r:id="rId3" action="ppaction://hlinksldjump"/>
          </p:cNvPr>
          <p:cNvPicPr preferRelativeResize="0"/>
          <p:nvPr/>
        </p:nvPicPr>
        <p:blipFill>
          <a:blip r:embed="rId4">
            <a:alphaModFix/>
          </a:blip>
          <a:stretch>
            <a:fillRect/>
          </a:stretch>
        </p:blipFill>
        <p:spPr>
          <a:xfrm>
            <a:off x="8691664" y="567377"/>
            <a:ext cx="283464" cy="172844"/>
          </a:xfrm>
          <a:prstGeom prst="rect">
            <a:avLst/>
          </a:prstGeom>
          <a:noFill/>
          <a:ln>
            <a:noFill/>
          </a:ln>
        </p:spPr>
      </p:pic>
      <p:pic>
        <p:nvPicPr>
          <p:cNvPr id="5901" name="Google Shape;5901;p38">
            <a:hlinkClick r:id="" action="ppaction://noaction"/>
          </p:cNvPr>
          <p:cNvPicPr preferRelativeResize="0"/>
          <p:nvPr/>
        </p:nvPicPr>
        <p:blipFill>
          <a:blip r:embed="rId5">
            <a:alphaModFix/>
          </a:blip>
          <a:stretch>
            <a:fillRect/>
          </a:stretch>
        </p:blipFill>
        <p:spPr>
          <a:xfrm>
            <a:off x="8383025" y="539500"/>
            <a:ext cx="228600" cy="228600"/>
          </a:xfrm>
          <a:prstGeom prst="rect">
            <a:avLst/>
          </a:prstGeom>
          <a:noFill/>
          <a:ln>
            <a:noFill/>
          </a:ln>
        </p:spPr>
      </p:pic>
      <p:pic>
        <p:nvPicPr>
          <p:cNvPr id="5902" name="Google Shape;5902;p38">
            <a:hlinkClick r:id="rId6" action="ppaction://hlinksldjump"/>
          </p:cNvPr>
          <p:cNvPicPr preferRelativeResize="0"/>
          <p:nvPr/>
        </p:nvPicPr>
        <p:blipFill>
          <a:blip r:embed="rId4">
            <a:alphaModFix/>
          </a:blip>
          <a:stretch>
            <a:fillRect/>
          </a:stretch>
        </p:blipFill>
        <p:spPr>
          <a:xfrm flipH="1">
            <a:off x="8029239" y="567377"/>
            <a:ext cx="283464" cy="172844"/>
          </a:xfrm>
          <a:prstGeom prst="rect">
            <a:avLst/>
          </a:prstGeom>
          <a:noFill/>
          <a:ln>
            <a:noFill/>
          </a:ln>
        </p:spPr>
      </p:pic>
      <p:pic>
        <p:nvPicPr>
          <p:cNvPr id="2" name="Picture 2" descr="A picture containing text, toy&#10;&#10;Description automatically generated">
            <a:extLst>
              <a:ext uri="{FF2B5EF4-FFF2-40B4-BE49-F238E27FC236}">
                <a16:creationId xmlns:a16="http://schemas.microsoft.com/office/drawing/2014/main" id="{41C3B83E-20A6-2FB4-592E-9FF2DA5F168C}"/>
              </a:ext>
            </a:extLst>
          </p:cNvPr>
          <p:cNvPicPr>
            <a:picLocks noChangeAspect="1"/>
          </p:cNvPicPr>
          <p:nvPr/>
        </p:nvPicPr>
        <p:blipFill>
          <a:blip r:embed="rId7"/>
          <a:stretch>
            <a:fillRect/>
          </a:stretch>
        </p:blipFill>
        <p:spPr>
          <a:xfrm>
            <a:off x="6797748" y="585"/>
            <a:ext cx="2743200" cy="296265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06"/>
        <p:cNvGrpSpPr/>
        <p:nvPr/>
      </p:nvGrpSpPr>
      <p:grpSpPr>
        <a:xfrm>
          <a:off x="0" y="0"/>
          <a:ext cx="0" cy="0"/>
          <a:chOff x="0" y="0"/>
          <a:chExt cx="0" cy="0"/>
        </a:xfrm>
      </p:grpSpPr>
      <p:sp>
        <p:nvSpPr>
          <p:cNvPr id="5907" name="Google Shape;5907;p39"/>
          <p:cNvSpPr txBox="1">
            <a:spLocks noGrp="1"/>
          </p:cNvSpPr>
          <p:nvPr>
            <p:ph type="title"/>
          </p:nvPr>
        </p:nvSpPr>
        <p:spPr>
          <a:xfrm>
            <a:off x="3004050" y="268975"/>
            <a:ext cx="31359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EDA</a:t>
            </a:r>
            <a:endParaRPr/>
          </a:p>
        </p:txBody>
      </p:sp>
      <p:sp>
        <p:nvSpPr>
          <p:cNvPr id="5908" name="Google Shape;5908;p39"/>
          <p:cNvSpPr txBox="1">
            <a:spLocks noGrp="1"/>
          </p:cNvSpPr>
          <p:nvPr>
            <p:ph type="body" idx="1"/>
          </p:nvPr>
        </p:nvSpPr>
        <p:spPr>
          <a:xfrm>
            <a:off x="5835684" y="739753"/>
            <a:ext cx="3135900" cy="2417700"/>
          </a:xfrm>
          <a:prstGeom prst="rect">
            <a:avLst/>
          </a:prstGeom>
        </p:spPr>
        <p:txBody>
          <a:bodyPr spcFirstLastPara="1" wrap="square" lIns="91425" tIns="91425" rIns="91425" bIns="91425" anchor="t" anchorCtr="0">
            <a:noAutofit/>
          </a:bodyPr>
          <a:lstStyle/>
          <a:p>
            <a:pPr marL="0" lvl="0" indent="0">
              <a:spcAft>
                <a:spcPts val="1600"/>
              </a:spcAft>
              <a:buNone/>
            </a:pPr>
            <a:r>
              <a:rPr lang="en-US"/>
              <a:t>These summary statistics are used to provide a general overview of the data and to identify patterns and trends within the data. It aids in understanding this diverse and in some places complex dataset to make inferences based on the results. </a:t>
            </a:r>
            <a:endParaRPr/>
          </a:p>
        </p:txBody>
      </p:sp>
      <p:grpSp>
        <p:nvGrpSpPr>
          <p:cNvPr id="5909" name="Google Shape;5909;p39"/>
          <p:cNvGrpSpPr/>
          <p:nvPr/>
        </p:nvGrpSpPr>
        <p:grpSpPr>
          <a:xfrm rot="-5400000">
            <a:off x="3555269" y="474396"/>
            <a:ext cx="242781" cy="161857"/>
            <a:chOff x="2500050" y="3730175"/>
            <a:chExt cx="2619000" cy="1746025"/>
          </a:xfrm>
        </p:grpSpPr>
        <p:sp>
          <p:nvSpPr>
            <p:cNvPr id="5910" name="Google Shape;5910;p3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3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3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3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39"/>
          <p:cNvGrpSpPr/>
          <p:nvPr/>
        </p:nvGrpSpPr>
        <p:grpSpPr>
          <a:xfrm rot="5400000">
            <a:off x="5345947" y="490256"/>
            <a:ext cx="242781" cy="161857"/>
            <a:chOff x="2500050" y="3730175"/>
            <a:chExt cx="2619000" cy="1746025"/>
          </a:xfrm>
        </p:grpSpPr>
        <p:sp>
          <p:nvSpPr>
            <p:cNvPr id="5915" name="Google Shape;5915;p39"/>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39"/>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39"/>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39"/>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Table&#10;&#10;Description automatically generated">
            <a:extLst>
              <a:ext uri="{FF2B5EF4-FFF2-40B4-BE49-F238E27FC236}">
                <a16:creationId xmlns:a16="http://schemas.microsoft.com/office/drawing/2014/main" id="{514FFC85-1676-11C8-333E-BFFB4F256EC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416" y="873396"/>
            <a:ext cx="5335387" cy="1886196"/>
          </a:xfrm>
          <a:prstGeom prst="rect">
            <a:avLst/>
          </a:prstGeom>
          <a:noFill/>
          <a:ln w="38100">
            <a:solidFill>
              <a:srgbClr val="00B0F0"/>
            </a:solidFill>
          </a:ln>
        </p:spPr>
      </p:pic>
      <p:sp>
        <p:nvSpPr>
          <p:cNvPr id="4" name="TextBox 3">
            <a:extLst>
              <a:ext uri="{FF2B5EF4-FFF2-40B4-BE49-F238E27FC236}">
                <a16:creationId xmlns:a16="http://schemas.microsoft.com/office/drawing/2014/main" id="{FE2DB301-8391-90CB-ACE1-C00060D48FBD}"/>
              </a:ext>
            </a:extLst>
          </p:cNvPr>
          <p:cNvSpPr txBox="1"/>
          <p:nvPr/>
        </p:nvSpPr>
        <p:spPr>
          <a:xfrm>
            <a:off x="2626242" y="3689498"/>
            <a:ext cx="184731" cy="307777"/>
          </a:xfrm>
          <a:prstGeom prst="rect">
            <a:avLst/>
          </a:prstGeom>
          <a:noFill/>
        </p:spPr>
        <p:txBody>
          <a:bodyPr wrap="none" rtlCol="0">
            <a:spAutoFit/>
          </a:bodyPr>
          <a:lstStyle/>
          <a:p>
            <a:endParaRPr lang="en-US"/>
          </a:p>
        </p:txBody>
      </p:sp>
      <p:sp>
        <p:nvSpPr>
          <p:cNvPr id="13" name="Google Shape;5726;p34">
            <a:extLst>
              <a:ext uri="{FF2B5EF4-FFF2-40B4-BE49-F238E27FC236}">
                <a16:creationId xmlns:a16="http://schemas.microsoft.com/office/drawing/2014/main" id="{E4989CC6-2400-E198-FF20-A2580F13B519}"/>
              </a:ext>
            </a:extLst>
          </p:cNvPr>
          <p:cNvSpPr txBox="1">
            <a:spLocks/>
          </p:cNvSpPr>
          <p:nvPr/>
        </p:nvSpPr>
        <p:spPr>
          <a:xfrm>
            <a:off x="-16970" y="2759592"/>
            <a:ext cx="6152895" cy="18861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600"/>
              <a:buFont typeface="Advent Pro Medium"/>
              <a:buNone/>
              <a:defRPr sz="1600" b="0" i="0" u="none" strike="noStrike" cap="none">
                <a:solidFill>
                  <a:schemeClr val="accent1"/>
                </a:solidFill>
                <a:latin typeface="Advent Pro Medium"/>
                <a:ea typeface="Advent Pro Medium"/>
                <a:cs typeface="Advent Pro Medium"/>
                <a:sym typeface="Advent Pro Medium"/>
              </a:defRPr>
            </a:lvl1pPr>
            <a:lvl2pPr marL="914400" marR="0" lvl="1"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2pPr>
            <a:lvl3pPr marL="1371600" marR="0" lvl="2"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3pPr>
            <a:lvl4pPr marL="1828800" marR="0" lvl="3"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4pPr>
            <a:lvl5pPr marL="2286000" marR="0" lvl="4"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5pPr>
            <a:lvl6pPr marL="2743200" marR="0" lvl="5"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6pPr>
            <a:lvl7pPr marL="3200400" marR="0" lvl="6"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7pPr>
            <a:lvl8pPr marL="3657600" marR="0" lvl="7"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8pPr>
            <a:lvl9pPr marL="4114800" marR="0" lvl="8" indent="-317500" algn="ctr" rtl="0">
              <a:lnSpc>
                <a:spcPct val="100000"/>
              </a:lnSpc>
              <a:spcBef>
                <a:spcPts val="0"/>
              </a:spcBef>
              <a:spcAft>
                <a:spcPts val="0"/>
              </a:spcAft>
              <a:buClr>
                <a:schemeClr val="accent1"/>
              </a:buClr>
              <a:buSzPts val="2100"/>
              <a:buFont typeface="Advent Pro Medium"/>
              <a:buNone/>
              <a:defRPr sz="2100" b="0" i="0" u="none" strike="noStrike" cap="none">
                <a:solidFill>
                  <a:schemeClr val="accent1"/>
                </a:solidFill>
                <a:latin typeface="Advent Pro Medium"/>
                <a:ea typeface="Advent Pro Medium"/>
                <a:cs typeface="Advent Pro Medium"/>
                <a:sym typeface="Advent Pro Medium"/>
              </a:defRPr>
            </a:lvl9pPr>
          </a:lstStyle>
          <a:p>
            <a:pPr marL="285750" indent="-285750" algn="l">
              <a:spcAft>
                <a:spcPts val="1600"/>
              </a:spcAft>
              <a:buFont typeface="Arial" panose="020B0604020202020204" pitchFamily="34" charset="0"/>
              <a:buChar char="•"/>
            </a:pPr>
            <a:r>
              <a:rPr lang="en-US" err="1">
                <a:solidFill>
                  <a:schemeClr val="bg1"/>
                </a:solidFill>
              </a:rPr>
              <a:t>NA_Sales</a:t>
            </a:r>
            <a:r>
              <a:rPr lang="en-US">
                <a:solidFill>
                  <a:schemeClr val="bg1"/>
                </a:solidFill>
              </a:rPr>
              <a:t> has the highest mean. Can be an early indicator of video games being most popular within North America in comparison to Europe or Japan</a:t>
            </a:r>
          </a:p>
          <a:p>
            <a:pPr marL="285750" indent="-285750" algn="l">
              <a:spcAft>
                <a:spcPts val="1600"/>
              </a:spcAft>
              <a:buFont typeface="Arial" panose="020B0604020202020204" pitchFamily="34" charset="0"/>
              <a:buChar char="•"/>
            </a:pPr>
            <a:r>
              <a:rPr lang="en-US">
                <a:solidFill>
                  <a:schemeClr val="bg1"/>
                </a:solidFill>
              </a:rPr>
              <a:t>We can expect the critic score to be composed of an average of about 26 critics, as shown by the mean of </a:t>
            </a:r>
            <a:r>
              <a:rPr lang="en-US" err="1">
                <a:solidFill>
                  <a:schemeClr val="bg1"/>
                </a:solidFill>
              </a:rPr>
              <a:t>Critic_Count</a:t>
            </a:r>
            <a:r>
              <a:rPr lang="en-US" dirty="0">
                <a:solidFill>
                  <a:schemeClr val="bg1"/>
                </a:solidFill>
              </a:rPr>
              <a:t>. </a:t>
            </a:r>
          </a:p>
          <a:p>
            <a:pPr marL="285750" indent="-285750" algn="l">
              <a:spcAft>
                <a:spcPts val="1600"/>
              </a:spcAft>
              <a:buFont typeface="Arial" panose="020B0604020202020204" pitchFamily="34" charset="0"/>
              <a:buChar char="•"/>
            </a:pPr>
            <a:r>
              <a:rPr lang="en-US">
                <a:solidFill>
                  <a:schemeClr val="bg1"/>
                </a:solidFill>
              </a:rPr>
              <a:t>Other inferences can be made about the data from descriptive stats; but it is important to not be conclusive about anything we see here.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923"/>
        <p:cNvGrpSpPr/>
        <p:nvPr/>
      </p:nvGrpSpPr>
      <p:grpSpPr>
        <a:xfrm>
          <a:off x="0" y="0"/>
          <a:ext cx="0" cy="0"/>
          <a:chOff x="0" y="0"/>
          <a:chExt cx="0" cy="0"/>
        </a:xfrm>
      </p:grpSpPr>
      <p:sp>
        <p:nvSpPr>
          <p:cNvPr id="5924" name="Google Shape;5924;p40"/>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EDA (Cont.)</a:t>
            </a:r>
            <a:endParaRPr/>
          </a:p>
        </p:txBody>
      </p:sp>
      <p:grpSp>
        <p:nvGrpSpPr>
          <p:cNvPr id="5925" name="Google Shape;5925;p40"/>
          <p:cNvGrpSpPr/>
          <p:nvPr/>
        </p:nvGrpSpPr>
        <p:grpSpPr>
          <a:xfrm rot="-5400000">
            <a:off x="2137596" y="535371"/>
            <a:ext cx="242781" cy="161857"/>
            <a:chOff x="2500050" y="3730175"/>
            <a:chExt cx="2619000" cy="1746025"/>
          </a:xfrm>
        </p:grpSpPr>
        <p:sp>
          <p:nvSpPr>
            <p:cNvPr id="5926" name="Google Shape;5926;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40"/>
          <p:cNvGrpSpPr/>
          <p:nvPr/>
        </p:nvGrpSpPr>
        <p:grpSpPr>
          <a:xfrm rot="5400000">
            <a:off x="6763621" y="535371"/>
            <a:ext cx="242781" cy="161857"/>
            <a:chOff x="2500050" y="3730175"/>
            <a:chExt cx="2619000" cy="1746025"/>
          </a:xfrm>
        </p:grpSpPr>
        <p:sp>
          <p:nvSpPr>
            <p:cNvPr id="5931" name="Google Shape;5931;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Text&#10;&#10;Description automatically generated with medium confidence">
            <a:extLst>
              <a:ext uri="{FF2B5EF4-FFF2-40B4-BE49-F238E27FC236}">
                <a16:creationId xmlns:a16="http://schemas.microsoft.com/office/drawing/2014/main" id="{64918789-8694-5661-A49E-F71282BADE6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1700" y="1003019"/>
            <a:ext cx="5943600" cy="1049020"/>
          </a:xfrm>
          <a:prstGeom prst="rect">
            <a:avLst/>
          </a:prstGeom>
          <a:noFill/>
          <a:ln w="38100">
            <a:solidFill>
              <a:srgbClr val="00B0F0"/>
            </a:solidFill>
          </a:ln>
        </p:spPr>
      </p:pic>
      <p:pic>
        <p:nvPicPr>
          <p:cNvPr id="3" name="Picture 2" descr="Chart, bar chart&#10;&#10;Description automatically generated">
            <a:extLst>
              <a:ext uri="{FF2B5EF4-FFF2-40B4-BE49-F238E27FC236}">
                <a16:creationId xmlns:a16="http://schemas.microsoft.com/office/drawing/2014/main" id="{FE77A1B5-36B0-5945-44FB-FC0DE80CFC3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9554" y="2268400"/>
            <a:ext cx="3318854" cy="2616080"/>
          </a:xfrm>
          <a:prstGeom prst="rect">
            <a:avLst/>
          </a:prstGeom>
          <a:noFill/>
          <a:ln w="38100">
            <a:solidFill>
              <a:srgbClr val="00B0F0"/>
            </a:solidFill>
          </a:ln>
        </p:spPr>
      </p:pic>
      <p:sp>
        <p:nvSpPr>
          <p:cNvPr id="4" name="Google Shape;5908;p39">
            <a:extLst>
              <a:ext uri="{FF2B5EF4-FFF2-40B4-BE49-F238E27FC236}">
                <a16:creationId xmlns:a16="http://schemas.microsoft.com/office/drawing/2014/main" id="{E2338424-6EA1-15EB-D0EB-C008FDAB1A8B}"/>
              </a:ext>
            </a:extLst>
          </p:cNvPr>
          <p:cNvSpPr txBox="1">
            <a:spLocks/>
          </p:cNvSpPr>
          <p:nvPr/>
        </p:nvSpPr>
        <p:spPr>
          <a:xfrm>
            <a:off x="4857489" y="2433175"/>
            <a:ext cx="3135900" cy="17073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1600"/>
              </a:spcAft>
              <a:buClr>
                <a:srgbClr val="FFFFFF"/>
              </a:buClr>
              <a:buSzPts val="1600"/>
            </a:pPr>
            <a:r>
              <a:rPr lang="en-US" sz="1600">
                <a:solidFill>
                  <a:srgbClr val="FFFFFF"/>
                </a:solidFill>
                <a:latin typeface="Advent Pro Medium"/>
                <a:sym typeface="Advent Pro Medium"/>
              </a:rPr>
              <a:t>It’s shown that Action games are the most common games, followed by Sports, then Misc. This does not mean that they are the highest or best rated games, but simply that they possess the highest frequency </a:t>
            </a:r>
          </a:p>
        </p:txBody>
      </p:sp>
    </p:spTree>
    <p:extLst>
      <p:ext uri="{BB962C8B-B14F-4D97-AF65-F5344CB8AC3E}">
        <p14:creationId xmlns:p14="http://schemas.microsoft.com/office/powerpoint/2010/main" val="26865737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923"/>
        <p:cNvGrpSpPr/>
        <p:nvPr/>
      </p:nvGrpSpPr>
      <p:grpSpPr>
        <a:xfrm>
          <a:off x="0" y="0"/>
          <a:ext cx="0" cy="0"/>
          <a:chOff x="0" y="0"/>
          <a:chExt cx="0" cy="0"/>
        </a:xfrm>
      </p:grpSpPr>
      <p:sp>
        <p:nvSpPr>
          <p:cNvPr id="5924" name="Google Shape;5924;p40"/>
          <p:cNvSpPr txBox="1">
            <a:spLocks noGrp="1"/>
          </p:cNvSpPr>
          <p:nvPr>
            <p:ph type="title"/>
          </p:nvPr>
        </p:nvSpPr>
        <p:spPr>
          <a:xfrm>
            <a:off x="311700" y="292625"/>
            <a:ext cx="85206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EDA (Cont.)</a:t>
            </a:r>
            <a:endParaRPr/>
          </a:p>
        </p:txBody>
      </p:sp>
      <p:grpSp>
        <p:nvGrpSpPr>
          <p:cNvPr id="5925" name="Google Shape;5925;p40"/>
          <p:cNvGrpSpPr/>
          <p:nvPr/>
        </p:nvGrpSpPr>
        <p:grpSpPr>
          <a:xfrm rot="-5400000">
            <a:off x="2137596" y="535371"/>
            <a:ext cx="242781" cy="161857"/>
            <a:chOff x="2500050" y="3730175"/>
            <a:chExt cx="2619000" cy="1746025"/>
          </a:xfrm>
        </p:grpSpPr>
        <p:sp>
          <p:nvSpPr>
            <p:cNvPr id="5926" name="Google Shape;5926;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0" name="Google Shape;5930;p40"/>
          <p:cNvGrpSpPr/>
          <p:nvPr/>
        </p:nvGrpSpPr>
        <p:grpSpPr>
          <a:xfrm rot="5400000">
            <a:off x="6763621" y="535371"/>
            <a:ext cx="242781" cy="161857"/>
            <a:chOff x="2500050" y="3730175"/>
            <a:chExt cx="2619000" cy="1746025"/>
          </a:xfrm>
        </p:grpSpPr>
        <p:sp>
          <p:nvSpPr>
            <p:cNvPr id="5931" name="Google Shape;5931;p40"/>
            <p:cNvSpPr/>
            <p:nvPr/>
          </p:nvSpPr>
          <p:spPr>
            <a:xfrm>
              <a:off x="2500050" y="3730175"/>
              <a:ext cx="873000" cy="872975"/>
            </a:xfrm>
            <a:custGeom>
              <a:avLst/>
              <a:gdLst/>
              <a:ahLst/>
              <a:cxnLst/>
              <a:rect l="l" t="t" r="r" b="b"/>
              <a:pathLst>
                <a:path w="34920" h="34919" extrusionOk="0">
                  <a:moveTo>
                    <a:pt x="0" y="1"/>
                  </a:moveTo>
                  <a:lnTo>
                    <a:pt x="0" y="34919"/>
                  </a:lnTo>
                  <a:lnTo>
                    <a:pt x="34919" y="34919"/>
                  </a:lnTo>
                  <a:lnTo>
                    <a:pt x="34919"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40"/>
            <p:cNvSpPr/>
            <p:nvPr/>
          </p:nvSpPr>
          <p:spPr>
            <a:xfrm>
              <a:off x="3373025" y="3730175"/>
              <a:ext cx="873075" cy="872975"/>
            </a:xfrm>
            <a:custGeom>
              <a:avLst/>
              <a:gdLst/>
              <a:ahLst/>
              <a:cxnLst/>
              <a:rect l="l" t="t" r="r" b="b"/>
              <a:pathLst>
                <a:path w="34923" h="34919" extrusionOk="0">
                  <a:moveTo>
                    <a:pt x="0" y="1"/>
                  </a:moveTo>
                  <a:lnTo>
                    <a:pt x="0" y="34919"/>
                  </a:lnTo>
                  <a:lnTo>
                    <a:pt x="34922" y="34919"/>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40"/>
            <p:cNvSpPr/>
            <p:nvPr/>
          </p:nvSpPr>
          <p:spPr>
            <a:xfrm>
              <a:off x="4246075" y="3730175"/>
              <a:ext cx="872975" cy="872975"/>
            </a:xfrm>
            <a:custGeom>
              <a:avLst/>
              <a:gdLst/>
              <a:ahLst/>
              <a:cxnLst/>
              <a:rect l="l" t="t" r="r" b="b"/>
              <a:pathLst>
                <a:path w="34919" h="34919" extrusionOk="0">
                  <a:moveTo>
                    <a:pt x="0" y="1"/>
                  </a:moveTo>
                  <a:lnTo>
                    <a:pt x="0" y="34919"/>
                  </a:lnTo>
                  <a:lnTo>
                    <a:pt x="34918" y="34919"/>
                  </a:lnTo>
                  <a:lnTo>
                    <a:pt x="34918"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40"/>
            <p:cNvSpPr/>
            <p:nvPr/>
          </p:nvSpPr>
          <p:spPr>
            <a:xfrm>
              <a:off x="3373025" y="4603125"/>
              <a:ext cx="873075" cy="873075"/>
            </a:xfrm>
            <a:custGeom>
              <a:avLst/>
              <a:gdLst/>
              <a:ahLst/>
              <a:cxnLst/>
              <a:rect l="l" t="t" r="r" b="b"/>
              <a:pathLst>
                <a:path w="34923" h="34923" extrusionOk="0">
                  <a:moveTo>
                    <a:pt x="0" y="1"/>
                  </a:moveTo>
                  <a:lnTo>
                    <a:pt x="0" y="34923"/>
                  </a:lnTo>
                  <a:lnTo>
                    <a:pt x="34922" y="34923"/>
                  </a:lnTo>
                  <a:lnTo>
                    <a:pt x="34922"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5908;p39">
            <a:extLst>
              <a:ext uri="{FF2B5EF4-FFF2-40B4-BE49-F238E27FC236}">
                <a16:creationId xmlns:a16="http://schemas.microsoft.com/office/drawing/2014/main" id="{E2338424-6EA1-15EB-D0EB-C008FDAB1A8B}"/>
              </a:ext>
            </a:extLst>
          </p:cNvPr>
          <p:cNvSpPr txBox="1">
            <a:spLocks/>
          </p:cNvSpPr>
          <p:nvPr/>
        </p:nvSpPr>
        <p:spPr>
          <a:xfrm>
            <a:off x="4898253" y="1694903"/>
            <a:ext cx="3973523" cy="31559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Relationship between the Year_of_Release, and Global_Sales </a:t>
            </a:r>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Little to no correlation between the year a game is released and the sales number for games globally </a:t>
            </a:r>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While games have gotten more popular over the years, the higher quantity of games does not automatically translate to the quality of them which the sales would be a clear indicator of</a:t>
            </a:r>
          </a:p>
          <a:p>
            <a:pPr marL="285750" indent="-285750">
              <a:spcAft>
                <a:spcPts val="1600"/>
              </a:spcAft>
              <a:buClr>
                <a:schemeClr val="accent1"/>
              </a:buClr>
              <a:buSzPts val="1600"/>
              <a:buFont typeface="Arial" panose="020B0604020202020204" pitchFamily="34" charset="0"/>
              <a:buChar char="•"/>
            </a:pPr>
            <a:r>
              <a:rPr lang="en-US" sz="1600">
                <a:solidFill>
                  <a:srgbClr val="FFFFFF"/>
                </a:solidFill>
                <a:latin typeface="Advent Pro Medium"/>
                <a:sym typeface="Advent Pro Medium"/>
              </a:rPr>
              <a:t>Wii Sports extreme outlier in 2006 (Bundle)</a:t>
            </a:r>
          </a:p>
          <a:p>
            <a:pPr>
              <a:spcAft>
                <a:spcPts val="1600"/>
              </a:spcAft>
              <a:buClr>
                <a:srgbClr val="FFFFFF"/>
              </a:buClr>
              <a:buSzPts val="1600"/>
            </a:pPr>
            <a:endParaRPr lang="en-US" sz="1600">
              <a:solidFill>
                <a:srgbClr val="FFFFFF"/>
              </a:solidFill>
              <a:latin typeface="Advent Pro Medium"/>
              <a:sym typeface="Advent Pro Medium"/>
            </a:endParaRPr>
          </a:p>
        </p:txBody>
      </p:sp>
      <p:pic>
        <p:nvPicPr>
          <p:cNvPr id="6" name="Picture 5">
            <a:extLst>
              <a:ext uri="{FF2B5EF4-FFF2-40B4-BE49-F238E27FC236}">
                <a16:creationId xmlns:a16="http://schemas.microsoft.com/office/drawing/2014/main" id="{45657C3F-6B33-A342-3E56-09088E91FB17}"/>
              </a:ext>
            </a:extLst>
          </p:cNvPr>
          <p:cNvPicPr>
            <a:picLocks noChangeAspect="1"/>
          </p:cNvPicPr>
          <p:nvPr/>
        </p:nvPicPr>
        <p:blipFill>
          <a:blip r:embed="rId3"/>
          <a:stretch>
            <a:fillRect/>
          </a:stretch>
        </p:blipFill>
        <p:spPr>
          <a:xfrm>
            <a:off x="311700" y="958048"/>
            <a:ext cx="7772400" cy="705172"/>
          </a:xfrm>
          <a:prstGeom prst="rect">
            <a:avLst/>
          </a:prstGeom>
          <a:ln w="38100">
            <a:solidFill>
              <a:srgbClr val="00B0F0"/>
            </a:solidFill>
          </a:ln>
        </p:spPr>
      </p:pic>
      <p:pic>
        <p:nvPicPr>
          <p:cNvPr id="7" name="Picture 6" descr="Chart, scatter chart&#10;&#10;Description automatically generated">
            <a:extLst>
              <a:ext uri="{FF2B5EF4-FFF2-40B4-BE49-F238E27FC236}">
                <a16:creationId xmlns:a16="http://schemas.microsoft.com/office/drawing/2014/main" id="{C792759E-D91F-2B13-2E29-246A5381AAF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1700" y="1819309"/>
            <a:ext cx="4326223" cy="3070879"/>
          </a:xfrm>
          <a:prstGeom prst="rect">
            <a:avLst/>
          </a:prstGeom>
          <a:noFill/>
          <a:ln w="38100">
            <a:solidFill>
              <a:srgbClr val="00B0F0"/>
            </a:solidFill>
          </a:ln>
        </p:spPr>
      </p:pic>
    </p:spTree>
    <p:extLst>
      <p:ext uri="{BB962C8B-B14F-4D97-AF65-F5344CB8AC3E}">
        <p14:creationId xmlns:p14="http://schemas.microsoft.com/office/powerpoint/2010/main" val="1395248565"/>
      </p:ext>
    </p:extLst>
  </p:cSld>
  <p:clrMapOvr>
    <a:masterClrMapping/>
  </p:clrMapOvr>
</p:sld>
</file>

<file path=ppt/theme/theme1.xml><?xml version="1.0" encoding="utf-8"?>
<a:theme xmlns:a="http://schemas.openxmlformats.org/drawingml/2006/main" name="Retro Video Games Newsletter XL by Slidesgo">
  <a:themeElements>
    <a:clrScheme name="Simple Light">
      <a:dk1>
        <a:srgbClr val="000000"/>
      </a:dk1>
      <a:lt1>
        <a:srgbClr val="FFFFFF"/>
      </a:lt1>
      <a:dk2>
        <a:srgbClr val="595959"/>
      </a:dk2>
      <a:lt2>
        <a:srgbClr val="EEEEEE"/>
      </a:lt2>
      <a:accent1>
        <a:srgbClr val="FFD966"/>
      </a:accent1>
      <a:accent2>
        <a:srgbClr val="C9741B"/>
      </a:accent2>
      <a:accent3>
        <a:srgbClr val="F1C232"/>
      </a:accent3>
      <a:accent4>
        <a:srgbClr val="FFE599"/>
      </a:accent4>
      <a:accent5>
        <a:srgbClr val="BF9000"/>
      </a:accent5>
      <a:accent6>
        <a:srgbClr val="1C4587"/>
      </a:accent6>
      <a:hlink>
        <a:srgbClr val="FFD9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25</Slides>
  <Notes>24</Notes>
  <HiddenSlides>0</HiddenSlide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Retro Video Games Newsletter XL by Slidesgo</vt:lpstr>
      <vt:lpstr>VIDEO GAME SALES WITH RATINGS</vt:lpstr>
      <vt:lpstr>01</vt:lpstr>
      <vt:lpstr>Video Game Facts</vt:lpstr>
      <vt:lpstr>The Data</vt:lpstr>
      <vt:lpstr>The Data</vt:lpstr>
      <vt:lpstr>02</vt:lpstr>
      <vt:lpstr>EDA</vt:lpstr>
      <vt:lpstr>EDA (Cont.)</vt:lpstr>
      <vt:lpstr>EDA (Cont.)</vt:lpstr>
      <vt:lpstr>EDA (Cont.)</vt:lpstr>
      <vt:lpstr>04</vt:lpstr>
      <vt:lpstr>What Games are Best per Series?</vt:lpstr>
      <vt:lpstr>What Games are Best per Series? (cont.)</vt:lpstr>
      <vt:lpstr>What Games are Best per Series? (cont.)</vt:lpstr>
      <vt:lpstr>What Games are Best per Series? (cont.)</vt:lpstr>
      <vt:lpstr>More Data Questions: Redefining Dataset</vt:lpstr>
      <vt:lpstr>Have Video Games Become Better Over Time?</vt:lpstr>
      <vt:lpstr>Are There Other Factors That Can Explain These Results?</vt:lpstr>
      <vt:lpstr>What Are the Video Game Sales Per Area and Globally?</vt:lpstr>
      <vt:lpstr>What could have contributed to the similar pattern we see between years 1984 and 1990?</vt:lpstr>
      <vt:lpstr>What could have contributed to the similar pattern we see between years 1984 and 1990?</vt:lpstr>
      <vt:lpstr>What could have contributed to the similar pattern we see between years 1984 and 1990?</vt:lpstr>
      <vt:lpstr>05</vt:lpstr>
      <vt:lpstr>Analysis and 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RETRO    VIDEO GAMES</dc:title>
  <cp:revision>15</cp:revision>
  <dcterms:modified xsi:type="dcterms:W3CDTF">2023-02-15T06:44:17Z</dcterms:modified>
</cp:coreProperties>
</file>